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ситуации и безопасность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опасности помогает действовать быстро, спокойно и без ошибок.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безопасность особенно важна в 10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15–16 лет возрастает самостоятельность, а вместе с ней — бытовые, дорожные и поведенческие риски. Знание правил помогает вовремя оценить угрозу, не поддаться панике и защитить себя и окружающих.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экстремальным ситуациям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ситуация возникает, когда привычные условия резко нарушаются и человек сталкивается с непосредственной угрозой жизни, здоровью или возможности действовать нормально.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ситуациям относят пожар, наводнение, землетрясение, транспортную аварию, обрушение здания, нападение, массовую панику и потерю ориентации в незнакомом месте.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объединяют нехватка времени, ограниченные ресурсы, высокая цена ошибки и необходимость принимать решения быстро, опираясь на чёткий алгоритм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угроз и их признаки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понять, какую опасность человек видит и как выстраивать защиту.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угрозы определяет порядок действий, безопасный маршрут и способ защиты. Чем раньше распознана категория опасности, тем меньше риск ошибки.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ОБЗР по теме экстремальных ситуаций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риски для подростка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наибольшую угрозу создают не редкие катастрофы, а привычные бытовые и транспортные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формируется ежедневными привычками: внимательностью, дисциплиной и соблюдением простых правил.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теме урока; не является статистикой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реакции человека в ЧС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опасной обстановке человек может замереть, начать суетиться, отрицать угрозу или действовать импульсивно. Такие реакции естественны, но они мешают быстро оценить ситуацию и выбрать безопасный путь.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надёжное поведение строится на короткой паузе, контроле дыхания, сосредоточении на ближайшей задаче и обращении за помощью к взрослым или экстренным службам.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первых действий при обнаружении опасности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принципе: сначала защити себя, затем помогай другим и передавай точную информацию.
</a:t>
            </a:r>
            <a:endParaRPr lang="en-US" sz="10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Немедленный вызов экстренной помощи помогает сократить время до прибытия пожарных и повысить шансы на безопасную эвакуацию.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вызова экстренных служб в России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важно не терять время: дым, высокая температура и быстрое распространение огня опаснее самого пламени.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и паводок: основные опасности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быстрое течение, холодная вода и затопление низин, подвалов и подземных помещений. В такой ситуации особенно важно заранее подняться на возвышенность.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возможности следует отключить электричество и газ, взять документы, воду, аптечку и тёплую одежду, чтобы быстро перейти к автономному режиму на несколько часов или суток.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переходить поток пешком, пытаться проехать по затопленной дороге или заходить в подвалы: там возможны обрыв проводов, загрязнение воды и внезапное повышение уровня воды.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сигнала об опасности следует действовать без спешки, но без промедления: сохранить ориентиры, сообщить близким о своём местоположении и ждать официальных указаний.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и обрушение конструкций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толчков опасны падение мебели, стекла, осветительных приборов и элементов отделки. Поэтому нужно сразу уходить от окон, зеркал и тяжёлых предметов.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безопасны места у несущих стен и под прочной мебелью. После основных толчков передвижение должно быть осторожным, потому что возможны повторные сотрясения и ослабление конструкций.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 и лестничные пролёты особенно опасны в момент землетрясения. Если есть возможность, следует сохранять спокойствие, защитить голову и дождаться окончания толчков в безопасной зоне.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набор на 24–72 часа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первой необходимости помогает пережить первые сутки после эвакуации без доступа к привычным ресурсам.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набора покрывает базовые потребности: безопасность, связь, тепло, документы и первую помощь. Готовность должна быть заранее, а не в момент угрозы.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Подготовлено по общим рекомендациям по комплектованию тревожного набора для эвакуации и автономного пребывания в течение 24–72 часов.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в экстремальной ситуации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выполнены критические действия, тем выше шанс стабилизировать состояние пострадавшего до прибытия помощи.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Наивысший приоритет имеют дыхание, сознание и остановка кровотечения. Имущество и личные вещи не должны отвлекать от спасения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принципы первой помощи и безопасного поведения в чрезвычайных ситуациях.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до прибытия врачей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быстро оцените, отвечает ли человек и есть ли дыхание. Затем вызовите 112, при необходимости остановите сильное кровотечение давящей повязкой и обеспечьте безопасность места происшествия.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без сознания, но дышит, уложите его в устойчивое боковое положение. При ожоге охлаждайте повреждённый участок прохладной водой 10–20 минут и наблюдайте за состоянием до приезда медиков.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отравлении и утечке газа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безопасного поведения при подозрении на угарный газ, бытовой газ или продукты горения.
</a:t>
            </a:r>
            <a:endParaRPr lang="en-US" sz="9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толпе и при массовой панике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Возникновение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шум, движение и давление людей. В этот момент важно не поддаваться панике и сразу оценить направление потока, выходы и свободное пространство рядом.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в потоке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сохранять равновесие, двигаться по краю толпы и держать согнутые руки перед грудью, чтобы защитить грудную клетку и не потерять дыхание.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Избежание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останавливаться резко, разворачиваться против потока или пытаться проталкиваться силой. Падение и столкновение в плотной массе людей особенно опасны.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Выход в безопасную зону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из толпы следует отойти в сторону, проверить состояние, при необходимости помочь другим и сообщить взрослым или службам о происшествии.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предупреждения и способы получения сигнала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сигнал важен не только для эвакуации, но и для проверки информации через несколько официальных источников.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получено предупреждение, тем больше времени остаётся на защитные действия. Заряженный телефон и доступ к связи повышают готовность.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экстренного оповещения и информирования населения; учебные материалы по безопасности.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343" y="1887806"/>
            <a:ext cx="143438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школе, дома и на улице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исправностью проводки, осторожно пользоваться газом и не оставлять без присмотра огонь, лекарства и бытовую химию. Домашняя безопасность начинается с дисциплины и порядка.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знать пути эвакуации, запасные выходы и порядок действий при тревоге. При любой угрозе сразу обращаться к учителю или дежурному взрослому, не создавая суеты.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освещённые маршруты, соблюдать правила перехода дороги, не вступать в конфликт и внимательно оценивать транспорт и окружающих. Внимательность снижает риск там, где нет контроля взрослых.
</a:t>
            </a:r>
            <a:endParaRPr lang="en-US" sz="11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взаимопомощь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начинается с защиты собственной жизни: оценить обстановку, вызвать взрослых и экстренные службы, сообщить точный адрес или ориентир и не брать на себя неподъёмный риск.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окружающим важна, но она должна быть разумной. Поддержка младших, пожилых и растерянных людей особенно ценна, если она не создаёт новой опасности для самого помощника.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усиливают последствия ЧС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действия, которые мешают эвакуации и увеличивают риск травм.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решения часто усугубляют ЧС сильнее самой угрозы. Ключ к безопасности — действовать по алгоритму и опираться только на проверенную информацию.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безопасности и типичные ошибки поведения в чрезвычайных ситуациях.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это привычка, а не случайность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ситуация требует не героизма, а подготовленности: умения оценить риск, сохранять спокойствие, действовать по алгоритму и своевременно помогать себе и другим.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2026-05-21T05:51:17Z</dcterms:created>
  <dcterms:modified xsi:type="dcterms:W3CDTF">2026-05-21T05:51:17Z</dcterms:modified>
</cp:coreProperties>
</file>