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маленьких добрых делах, которые делают человека большим.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Маша стала большой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сказки Евгения Пермяка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Пермяк писал простые и тёплые истории о труде, честности и помощи. В сказке о Маше особенно ясно видно: взрослость начинается с полезного дела, заботы о близких и умения отвечать за порученное.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Маша ещё маленькая и многого не умеет. Она похожа на любого ребёнка, который только учится быть помощником в доме.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Маша в начале сказки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хочется стать нужной для семьи и делать нечто важное. Это желание и становится первым шагом к переменам в её характере.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Маша не выглядит взрослой, но в ней уже есть главное — стремление помогать и быть полезной не на словах, а на деле.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живёт Маша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домашняя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происходит в доме, где всё связано с обычной жизнью семьи. Здесь важны порядок, забота и спокойная работа. Атмосфера помогает почувствовать, как ребёнок растёт среди простых, но нужных дел.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есть дело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доме не бывает скучной пустоты. Каждый день приносит новые поручения, а вместе с ними — возможность научиться чему-то полезному. Именно так Маша делает первые шаги к самостоятельности.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Маша хочет стать большой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 быть взрослой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Маше приятно, когда её воспринимают серьёзно. Она мечтает не просто радоваться похвале, а заслужить её настоящим делом и старанием.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Стремится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важно быть полезной для близких. Помощь для Маши — это не игра в взрослость, а первый шаг к настоящей ответственности.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стать большой запускает перемены. Маша понимает: уважение приходит не от громких слов, а от добрых поступков и аккуратной работы.
</a:t>
            </a:r>
            <a:endParaRPr lang="en-US" sz="10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Маша взрослеет шаг за шагом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через труд и ответственность у Маши появляется внутреннее взросление.
</a:t>
            </a:r>
            <a:endParaRPr lang="en-US" sz="9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Маша берётся за самые простые поручения. Убрать, подать, принести — именно из таких маленьких дел начинается её путь к настоящей помощи.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в доме важно по-своему. Даже если задание кажется лёгким, оно учит не лениться и доводить начатое до конца.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понимает: полезность не измеряется громкими словами. Куда важнее тихо и аккуратно сделать то, что нужно всей семье.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первые привычки взрослого человека — внимательность, старание и готовность помочь без напоминаний и капризов.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дела Маши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стать началом нового умения.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Е. Пермяка «Как Маша стала большой»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важен каждый промах: именно он помогает Маше понять, как делать лучше в следующий раз.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взрослые помогают Маше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поручение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ругают Машу за неумение, а спокойно дают ей посильное дело. Так ребёнок чувствует доверие и понимает, что от него ждут не капризов, а старания. В этой поддержке есть и мягкость, и требовательность.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взрослыми Маша видит, как важно делать всё вместе. Она наблюдает, повторяет, пробует ещё раз. Такая тихая помощь учит её не бояться труда и не останавливаться после первой неудачи.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семейный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слова взрослых помогают Маше отличить прихоть от настоящего дела. Рядом с ней — добрые лица, привычные домашние заботы и ощущение, что ошибаться не страшно, если потом стараешься исправиться.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полезной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в сказке видна в простых действиях. Она помогает семье, делает дом дружнее и показывает, что маленький человек тоже может быть надёжным.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полезной — значит делать порученное до конца. Маша учится не отвлекаться и не ждать похвалы заранее, а спокойно выполнять дело, как настоящий помощник.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Маша справляется с делами, она становится увереннее. Её сила растёт не от роста, а от умения работать, слушать и отвечать за своё.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сказке — это не скучная обязанность, а важное дело, которое делает человека надёжным. Через работу Маша учится терпению, внимательности и умению доводить начатое до конца.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поручение показывает: полезным можно быть даже в маленьком возрасте. Если не лениться и стараться, окружающие начинают больше доверять и замечать усилия.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Маши труд становится настоящей проверкой характера. Он помогает понять, готова ли она отвечать за дело, а не только ждать похвалы или играть.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трудится аккуратно и честно, он становится сильнее внутренне. Так сказка показывает, что уважение заслуживают не слова, а добрые и полезные поступки.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путь к уважению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Маша в конце сказки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уже не просто малышка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Маша выглядит спокойнее и увереннее. Она не суетится и не капризничает, а берётся за дело так, будто давно умеет помогать. В её лице чувствуется серьёзность, которая появилась после стараний и ошибок.
</a:t>
            </a:r>
            <a:endParaRPr lang="en-US" sz="102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становится привычкой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Маша не ждёт, когда её попросят дважды. Она замечает, что нужно сделать, и действует сама. Такая героиня легко представить рядом со взрослыми: она подаёт, убирает и делает это без лишнего шума.
</a:t>
            </a:r>
            <a:endParaRPr lang="en-US" sz="1038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большая Маша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«большой» рост виден не по сантиметрам, а по поступкам. Маша стала собранной, надёжной и спокойной. Именно такой ребёнок вызывает уважение и у близких, и у читателей, потому что с ней приятно и легко рядом.
</a:t>
            </a:r>
            <a:endParaRPr lang="en-US" sz="10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41020"/>
            <a:ext cx="274800" cy="244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взросление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близким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понимает, что дома всегда есть дело для помощника. Поддержка семьи учит её быть внимательной и не проходить мимо нужной работы.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 в сказке важны не меньше, чем игра. Ребёнок учится следить за своим делом и делать всё аккуратно, без спешки и путаницы.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Маши получается не всё, но она не сдаётся. Старательность помогает ей расти, потому что любой навык приходит через повторение и терпение.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понимает: если взялась за поручение, его нужно завершить. Именно ответственность делает её не просто ребёнком, а надёжной маленькой помощницей.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Пермяк показывает: большим человека делает не рост и не возраст, а поступки. Важно не выглядеть взрослым, а уметь вести себя по-взрослому.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«большость» начинается там, где есть труд, аккуратность и готовность отвечать за своё дело. Именно эти качества делают Машу заметно сильнее.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убеждает читателя: полезный человек не тот, кто громко говорит о себе, а тот, кто помогает семье и доводит работу до конца.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главная мысль проста и понятна: добрые дела, старание и ответственность делают ребёнка внутренне взрослым и вызывают уважение у окружающих.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Маша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героиня растёт через поступки и опыт в повседневных делах.
</a:t>
            </a:r>
            <a:endParaRPr lang="en-US" sz="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сказки: добрый и тёплый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Маше мягко и с пониманием. Даже когда девочка ошибается, её не ругают строго, а помогают увидеть, как лучше поступить, чтобы научиться.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сказка звучит уютно и спокойно, словно домашний разговор вечером. В ней есть забота, ласка и светлое чувство, что ребёнок обязательно справится.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подходят Маше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— трудолюбие. Маша учится не лениться и понимать, что полезное дело требует старания, терпения и желания сделать всё хорошо, а не кое-как.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слово — ответственность. Она постепенно понимает: если взялась за поручение, нужно выполнить его до конца. Это делает её надёжной и взрослой в поведении.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слово — самостоятельность. Маша начинает действовать увереннее, без лишних подсказок. Так маленькие шаги превращаются в большой путь к взрослению.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важна сегодня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семье есть маленькие дела, которые помогают жить дружно: убрать, подать, принести, помочь. Сказка напоминает, что такие дела важны и детям, и взрослым.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становится взрослым сразу. Сначала он учится выполнять простые поручения, слушать старших и не бояться пробовать снова, если что-то не получилось.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становится обычным делом, растёт и уверенность. Поэтому история о Маше остаётся близкой и сейчас: она учит доброте, труду и ответственности без скучных нотаций.
</a:t>
            </a:r>
            <a:endParaRPr lang="en-US" sz="9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сказки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место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дом выглядит не просто как помещение, а как пространство порядка и тепла. Здесь важно, чтобы у каждого было своё дело, а рядом чувствовались внимание и спокойствие. Такая картина легко представляется в мягких, светлых красках.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и её маленький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символизирует ребёнка, который только учится быть надёжным. Её простые действия — подать, убрать, помочь — превращаются в знак внутреннего роста. На иллюстрации это можно показать через тёплый домашний свет и занятую, сосредоточенную Машу.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Евгения Пермяка ясно показывает: Маша становится большой не по росту, а по поступкам. Добрые дела, труд и ответственность делают её по-настоящему взрослой и заслуживающей уважения.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человек начинается с маленького доброго дела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2026-05-23T23:14:52Z</dcterms:created>
  <dcterms:modified xsi:type="dcterms:W3CDTF">2026-05-23T23:14:52Z</dcterms:modified>
</cp:coreProperties>
</file>