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 глаголами: простое правило для 3 класса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Узнай, когда не пишется отдельно, а когда запоминается целиком.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называет действие: бегать, читать, смеяться, рисовать. Частица не показывает, что действия нет. Одно маленькое слово меняет смысл предложения и помогает точнее говорить и писать.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глагол и зачем ему нужна частица не
</a:t>
            </a:r>
            <a:endParaRPr lang="en-US" sz="2866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глаголами частица не обычно пишется раздельно. Так мы показываем, что действие не происходит: не пишу, не читаю, не сплю.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не и глаголом всегда есть пробел. Это самый частый случай, поэтому его нужно запомнить первым и проверять в каждом предложении.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обозначает действие и без не понятно, то пишем отдельно: не + глагол. Это простое правило помогает избегать ошибок в тетради.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правильная запись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писать так: не бежит, не смеётся, не помогает, не слышит. Частица не стоит отдельно и отрицает действие, а не соединяется со словом.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перед нами обычный глагол, слитное написание не подходит. Нельзя склеивать не с действием, как будто это одно слово.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Пробел между не и глаголом — главный знак правильной записи. Он сразу показывает, что мы говорим об отсутствии действия.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тетради важно не торопиться и внимательно смотреть на слово. Один лишний пробел здесь, наоборот, совсем не лишний!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писать слитно по привычке
</a:t>
            </a:r>
            <a:endParaRPr lang="en-US" sz="3094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слышим действие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говорит о действии: знаю, рисую, пою. Это обычные глаголы, которые понятны без частицы не.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добавляем отрицание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сказать, что действия нет, к глаголу добавляют не отдельно: не знаю, не рисую, не пою.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проверки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здесь не подходит: нельзя писать незнаю или нерисую. Ошибка сразу заметна, поэтому лучше сразу проверять слово.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написание не с глаголом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отличить обычное отрицание от слов-исключений.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399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449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52974" y="4186700"/>
            <a:ext cx="43995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Слова-исключения, которые пишутся слитно
</a:t>
            </a:r>
            <a:endParaRPr lang="en-US" sz="2975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почти не употребляется без не, поэтому пишется слитно. Его нужно запомнить как трудный случай и не путать с обычным отрицанием действия.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Ненавидеть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не стало частью слова, а не отдельной частицей. Такое слово выглядит необычно, но его написание нужно выучить целиком.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Недоумевать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редкий глагол, который без не почти не встречается. Он относится к словам-исключениям и пишется слитно, хотя смысл связан с отрицанием.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Невзлюбить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пишется слитно, потому что без не оно не употребляется как обычный глагол. Такие примеры лучше запоминать отдельно, как орфографические секреты.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Негодовать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помогает говорить о том, чего нет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 часто показывает, что действия нет: не вижу, не слышу, не умею, не хочу. Она словно говорит: «Этого сейчас не происходит».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картинки подойдёт ребёнок с закрытой книгой, который говорит: «Я не читаю». Так смысл частицы не становится очень понятным и легко запоминается.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775" y="1584875"/>
            <a:ext cx="43995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6175" y="1627595"/>
            <a:ext cx="521700" cy="417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900" y="1584875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44725" y="1627595"/>
            <a:ext cx="521700" cy="417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жизни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выучил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не показывает, что действие не произошло. Ученик хотел выучить правило, но пока этого не сделал.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принёс тетрадь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примере частица не просто отрицает действие. Тетрадь должна была быть с собой, но её нет.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успел закончить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понятен сразу: действие было начато, но не завершилось вовремя. Частица не стоит отдельно.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ответил у доски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не показывает отсутствие действия. Ученик не дал ответ, поэтому предложение звучит как обычное отрицание.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путать обычные глаголы с трудными словами-исключениями. Проверка по смыслу помогает быстро исправить запись и не ошибиться.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учеников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писать обычные глаголы слитно: незнаю, нерисую, непою. Правильно: не знаю, не рисую, не пою.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забывать частицу не совсем. Тогда смысл меняется, а предложение уже говорит о действии без отрицания.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 является отдельным словом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449361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Найди действие
</a:t>
            </a:r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отыщи слово, которое называет действие: бегать, читать, спать, играть. Если слово обозначает действие, перед тобой, скорее всего, глагол.
</a:t>
            </a:r>
            <a:endParaRPr lang="en-US" sz="919" dirty="0"/>
          </a:p>
        </p:txBody>
      </p:sp>
      <p:sp>
        <p:nvSpPr>
          <p:cNvPr id="11" name="Text 3"/>
          <p:cNvSpPr txBox="1"/>
          <p:nvPr/>
        </p:nvSpPr>
        <p:spPr>
          <a:xfrm>
            <a:off x="2669973" y="2919092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Убери «не»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прочитать слово без частицы: играю, бегает, читает, спит. Если без «не» слово понятно, значит, частица стоит отдельно.
</a:t>
            </a:r>
            <a:endParaRPr lang="en-US" sz="998" dirty="0"/>
          </a:p>
        </p:txBody>
      </p:sp>
      <p:sp>
        <p:nvSpPr>
          <p:cNvPr id="12" name="Text 4"/>
          <p:cNvSpPr txBox="1"/>
          <p:nvPr/>
        </p:nvSpPr>
        <p:spPr>
          <a:xfrm>
            <a:off x="4890576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Проверь смысл
</a:t>
            </a:r>
            <a:pPr algn="ctr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словах «не» не входит внутрь слова, а только показывает, что действие не происходит. Смысл меняется, но само слово остаётся.
</a:t>
            </a:r>
            <a:endParaRPr lang="en-US" sz="923" dirty="0"/>
          </a:p>
        </p:txBody>
      </p:sp>
      <p:sp>
        <p:nvSpPr>
          <p:cNvPr id="13" name="Text 5"/>
          <p:cNvSpPr txBox="1"/>
          <p:nvPr/>
        </p:nvSpPr>
        <p:spPr>
          <a:xfrm>
            <a:off x="7111198" y="2919092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4. Сделай вывод
</a:t>
            </a:r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глагол существует без «не», пиши раздельно: не играю, не бегает, не читает, не спит. Это самый надёжный признак.
</a:t>
            </a:r>
            <a:endParaRPr lang="en-US" sz="9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особых глагола нужно запомнить как исключения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без «не» почти не употребляются, поэтому пишутся слитно и не подчиняются обычному правилу.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без «не» слово почти не встречается, его нужно запомнить целиком. Это трудный случай, и он пишется слитно.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по правилу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обозначает ли слово действие. Если это глагол, сразу проверь, можно ли сказать его без частицы «не».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без «не» слово понятно и употребляется в речи, пиши раздельно: не читаю, не бегаю, не сплю. Так действует обычное отрицание.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перед записью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решить, писать ли «не» с глаголом слитно или раздельно.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824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449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21549" y="4186700"/>
            <a:ext cx="5028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примеры для тренировки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прыгать на перемене, а с частицей «не» действие исчезает. Слово пишется раздельно, потому что это обычное отрицание глагола.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прыгаю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«не» просто говорит, что пения нет. Само действие понятно и без частицы, поэтому пишем два отдельных слова.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пою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сейчас не рисует, это не делает слово особенным. Частица стоит отдельно и помогает сказать, что действие не происходит.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рисую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весёлый смайлик может быть серьёзным: иногда он просто не смеётся. В таком случае частица «не» пишется отдельно, как и положено.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смеюсь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ребёнок не читает книгу: действие просто не происходит. Слово без частицы понятно, поэтому «не» пишется отдельно. Это самый обычный случай.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разных случая на одной картинке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Трудное слово-исключение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можно показать слово ненавидеть. Оно относится к трудным словам и без «не» почти не употребляется. Поэтому здесь написание слитное, и его надо запомнить.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называет действие, сначала проверь частицу «не». У большинства глаголов она пишется отдельно, потому что это обычное отрицание.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перед диктантом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Убери «не» и послушай, получилось ли понятное слово. Если получилось, смело пиши раздельно: не знаю, не читаю, не бегаю.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несколько трудных глаголов, которые без «не» почти не встречаются. Их нужно запомнить как исключения: ненавидеть, недоумевать, невзлюбить, негодовать.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записью полезно быстро повторить правило про себя. Такая маленькая проверка помогает избежать ошибок и чувствовать себя уверенно на диктанте.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помогают увидеть и обычное отрицание, и особый случай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четыре слова пишутся раздельно, а пятое — слитно. Так сразу видно, что у правила есть два вида написания.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проверка помогает не ошибиться перед записью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обозначает действие и без «не» существует, пиши раздельно. Этот простой шаг почти всегда приводит к верному ответу.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825" y="-282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Отлично запомнили правило!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ты знаешь, что с глаголами частица «не» обычно пишется раздельно. А трудные слова-исключения лучше просто запомнить. Перед письмом сделай быструю проверку — и ошибок станет меньше.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2026-05-22T01:41:26Z</dcterms:created>
  <dcterms:modified xsi:type="dcterms:W3CDTF">2026-05-22T01:41:26Z</dcterms:modified>
</cp:coreProperties>
</file>