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Function Words of Time в английском 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слова помогают точно связать события, действия и сроки.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временные слова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они делают речь точнее: помогают правильно пересказывать, писать и понимать тексты, где важно различать порядок событий, длительность, момент начала и завершения.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временных слов в предложении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или 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временные слова стоят в начале или в конце предложения, чтобы сразу показать время действия: Yesterday I finished my homework. I finished my homework yesterday.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Present Perfect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already, yet и still часто употребляются с Present Perfect. Обычно они стоят перед смысловым глаголом, а в вопросах и отрицаниях — в конце предложения.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для связи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When, while, before и after соединяют две части сложного предложения. Они помогают показать, какое событие произошло раньше, позже или одновременно с другим.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рассказе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и письме временные маркеры делают текст понятнее. Без них события звучат разрозненно, а с ними выстраиваются в логичную последовательность.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изменить смысл целого предложения. Поэтому важно не только знать перевод, но и понимать, где именно временное слово уместно.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before, after, during, while: сравнение значений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по-разному связать действия во времени: одни показывают последовательность, другие — период или одновременность.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и after показывают порядок событий, during обозначает промежуток, а while подчёркивает одновременное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временных маркеров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 и before: разница в отсчёте времени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 от настоящего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 показывает, сколько времени прошло от настоящего момента. Поэтому говорят two days ago или three years ago, когда считают время назад от «сейчас».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 — раньше другого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не считает время от настоящего, а сравнивает два события. Его используют в сочетаниях before the test, before dinner, before class, чтобы указать более ранний момент.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смысл, разный отсчёт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в том, что ago связано с настоящим временем, а before — с другим событием. Именно это помогает выбрать правильное слово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временных слов чаще всего путают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различаются не только по значению, но и по месту в предложении. Особенно важно запомнить, что since и for выражают разные типы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вызывает since/for: начало против длительности. Следом идут already/yet, потому что они связаны с вопросом, отрицанием и завершённостью.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учебным ошибкам в теме временных слов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for: начало и длительность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 — точка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употребляется, когда нужно назвать конкретный момент начала действия: since Monday, since 2021, since 8 o’clock. Это слово указывает на точку отсчёта.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 — период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показывает, как долго длится действие: for three days, for a week, for a long time. Здесь важна не дата начала, а продолжительность.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и Present Perfect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 часто встречаются в Present Perfect, когда действие началось в прошлом и продолжается сейчас или уже заметно в настоящем.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already, yet, still: три близких, но разных слова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Present Perfect и временным маркерам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 ожиданием результата, но используются в разных ситуациях и помогают точнее показать завершённость действия.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показывает раннюю завершённость, yet — незавершённость в вопросах и отрицаниях, still — продолжающееся действие дольше ожидаемого.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временное слово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смыслу: порядок, длительность, начало, завершённость.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313" y="2167838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when, while, as: одновременность и момент события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 —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указывает на короткое событие или точный момент. В одном предложении он помогает показать, что одно действие произошло в определённую секунду, а другое последовало сразу после него.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 — 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используется, когда два действия происходят одновременно и одно из них длится дольше. Он особенно удобен, если нужно описать процесс, который шёл параллельно другому действию.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 — постепенное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часто передаёт одновременность или плавное изменение во времени. Это слово помогает показать, как одно событие развивается вместе с другим или как что-то меняется постепенно.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какого момента: until и by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до конкретного часа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ждали у входа до пяти вечера, и всё это время действие продолжалось. Именно так работает until: оно показывает границу, до которой что-то не меняется. Слово помогает увидеть момент окончания на временной линии.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Срок, который нельзя пропустить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нужно сдать by Friday: не позже пятницы, а не в сам момент её начала. By указывает на крайний срок выполнения и часто звучит как напоминание о дедлайне, который стоит успеть соблюсти вовремя.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временные слова в повседневной речи и текстах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слова, которые помогают связать события в одном рассказе.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остаются when, before, after и then; более точные маркеры нужны, чтобы избежать двусмысленности.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материалам темы; не статистические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первого шага до результата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просыпается и начинает день. Это открывает последовательность и задаёт первую точку рассказа.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186844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следующий шаг: завтрак, сборы или подготовка к делу. События идут одно за другим.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07862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наступает следующий этап, например дорога в школу или начало работы над заданием.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428881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история продолжается: уроки, встреча с друзьями или выполнение новой части плана. Порядок остаётся понятным.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049899" y="2371475"/>
            <a:ext cx="15279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герой возвращается домой или завершает дело. Это финальная точка цепочки событий.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порядка событий и их функция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строить рассказ по этапам и делать хронологию ясной.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показывают последовательность действий, но не называют точное время. Они особенно полезны в пересказе и инструкции.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по временным маркерам; примеры учебного уровня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выражать относительное время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Soon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Soon означает, что событие произойдёт скоро, без точной даты или часа. Слово помогает показать ожидание и сделать фразу естественной: See you soon.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Later указывает на более поздний момент по сравнению с другим событием. Оно удобно, когда нужно сравнить планы или описать изменение расписания: We finished later than planned.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показывает, что действие произошло раньше ожидаемого времени. Это слово часто описывает пунктуальность или удачное опережение графика: She arrived early.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 передаёт опоздание или более поздний, чем ожидалось, момент. Оно помогает точно обозначить нарушение времени: He came late to school.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временную логику в тексте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шагов: от поиска маркеров к выбору нужной связки и формы времени.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употреблении временных слов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точку начала путают с периодом времени. Since требует отправной точки, например since Monday, а for — длительности, например for two days.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yet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часто ставят в утвердительном предложении, хотя оно обычно связано с вопросами и отрицаниями. В утверждении чаще подходит already, если действие завершилось раньше ожидаемого момента.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 и before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 соотносится с настоящим моментом и отчитывает время назад. Before сравнивает два события или указывает на более ранний момент, поэтому эти слова нельзя менять местами.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временных слов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временная группа может отвечать на разные вопросы: когда, как долго, раньше или позже.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группа связана с порядком событий; остальные показывают длительность, момент и завершённость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перечню слов из темы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школьного уровня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96142" y="1953733"/>
            <a:ext cx="23433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2020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lived here since 2020. В этом примере since показывает точку начала, а Present Perfect подчёркивает связь прошлого действия с настоящим.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8790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Until the rain stopped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waited until the rain stopped. Слово until показывает, что действие продолжалось до определённого момента и завершилось только потом.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6023" y="3535833"/>
            <a:ext cx="2343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Still sleeping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still sleeping. Still подчёркивает, что действие продолжается дольше, чем ожидалось, и состояние ещё не изменилось.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487908" y="3536860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then, finally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we planned the trip, then we packed our things, finally we left. Эти слова выстраивают события по порядку и делают рассказ понятным.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265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done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already done her project. Already сообщает, что действие завершилось раньше ожидаемого времени и результат уже есть сейчас.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английском начинается со времени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слова помогают не просто назвать действие, а показать его порядок, длительность, одновременность и результат. Когда ученик уверенно использует эти маркеры, речь становится яснее и грамотнее.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2026-05-31T12:51:18Z</dcterms:created>
  <dcterms:modified xsi:type="dcterms:W3CDTF">2026-05-31T12:51:18Z</dcterms:modified>
</cp:coreProperties>
</file>