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открывали мир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ближайших берегов до космоса стал историей открытий.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географические открытия в 7 классе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люди узнавали Землю, создавали карты и связывали природные условия с путешествиями, торговлей, наукой и транспортом. Здесь встречаются ключевые понятия курса: маршрут, координаты, материк, океан, климат и население.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знания о мире в древности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финикийцев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рано освоили плавания по Средиземному морю и соединяли прибрежные города удобными маршрутами. Их опыт помогал накапливать знания о берегах, течениях и безопасных стоянках.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греческих учёных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авторы описывали берега Чёрного моря, Египта и Средиземноморья. Они старались не только пересказывать рассказы купцов, но и проверять сведения наблюдениями и измерениями.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Пифея на север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Пифей около 325 года до н. э. отправился в северные моря и сообщил о далёких холодных землях. Его рассказ расширил представления античных людей о пределах известного мира.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через торговлю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Египтяне, китайцы, арабы и другие народы узнавали соседние земли благодаря торговле и путешествиям. Обмен товарами постепенно превращался в обмен сведениями о дорогах, городах и народах.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и обмен между Востоком и Западом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континентов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на протяжении многих веков соединял Китай, Среднюю Азию, Индию, Ближний Восток и Европу. Это была не одна дорога, а целая сеть сухопутных и караванных путей.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дальних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нему перевозили шёлк, чай, специи, бумагу, стекло, металлы и драгоценности. Ценность товара часто зависела не только от его редкости, но и от расстояния, которое он проходил.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купцами распространялись сведения о городах, перевалах, оазисах, религиях и правилах торговли. Так путь становился не только экономическим, но и культурным мостом между регионами.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караванов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Шёлковому пути требовало выносливости, запасов воды и знаний о пустынях. Караваны верблюдов делали длительные переходы возможными даже там, где почти не было населённых пунктов.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отправлялись в дальние путешествия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поездок менялись в зависимости от эпохи, но чаще всего людей в путь вели практические интересы и надежда на выгоду.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поиск богатств были главными стимулами, а религиозные и научные мотивы особенно усиливались позже.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 и истории географических открытий; условные доли для учебной визуализации.
</a:t>
            </a:r>
            <a:endParaRPr lang="en-US" sz="5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путешественники ориентировались в пути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море и в пустыне люди смотрели на Солнце, звёзды и Полярную звезду. Небесные ориентиры помогали держать направление, когда вокруг не было заметных дорог и предметов.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 карты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 карты сделали путешествия точнее. Они позволяли сверять курс, уменьшать ошибки и лучше понимать, где находится корабль или караван относительно известных земель.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местных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Полинезийцы умели находить острова по волнам, птицам, облакам и цвету воды. Такой способ требовал долгой тренировки и тонкого наблюдения за океаном.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становились карты и приборы, тем меньше оставалось случайности в пути. Дальний маршрут превращался из опасного риска в более осмысленное и подготовленное путешествие.
</a:t>
            </a:r>
            <a:endParaRPr lang="en-US" sz="8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происходило открытие новых земель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характерная для многих экспедиций и караванных путешествий.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XV–XVI веков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поисков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стремились найти более короткий морской путь в Индию и получить доступ к ценным товарам, минуя сухопутные посредники.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постепенно исследовали западное и южное побережье Африки. Это помогло понять, что вокруг континента можно пройти морем.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пересёк Атлантический океан и достиг берегов Америки. Для европейцев это стало открытием новых земель, не известных в их прежних картах.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1519–1522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Фернана Магеллана впервые совершила кругосветное плавание. Оно доказало огромные размеры Земли и связность океанов.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экспедиции и их результаты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путешествия постепенно расширяли карту мира и уточняли представления о разных частях Земли.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экспедиция добавляла новые сведения о маршрутах, берегах и размерах Земли.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географических открытий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23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карты мира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очертания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старинных картах берега часто изображали приблизительно, а большие пространства оставляли пустыми. Иногда туда добавляли мифических существ, потому что точных сведений ещё не хватало.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ориентирование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измерения широты и долготы, а также использование компаса сделали карты точнее. Путешественники могли увереннее отмечать положение берегов, островов и морских путей.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контуры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накопления сведений на картах появлялись всё более верные очертания материков, океанов и островов. Мир становился не только больше по знаниям, но и яснее по форме.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экспедиции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картография опиралась на астрономические наблюдения и экспедиции учёных. Карта перестала быть набором догадок и превратилась в результат проверки фактов.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народов и её последствия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товары меняют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мореплаватели и караваны встречались в портах и на рынках, вместе с товарами переходили и новые привычки. Люди узнавали о незнакомых плодах, тканях и ремёслах, а обмен постепенно делал далёкие страны ближе друг к другу.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богатством приходили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народов не всегда были мирными: за торговлей следовали споры, болезни и борьба за земли. Одни общества получали новые растения, животных и орудия труда, а другие сталкивались с колонизацией и тяжёлыми переменами в своей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узнавали друг о друге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народами затрагивал не только рынки, но и повседневную жизнь: питание, труд и способы общения.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распространялись товары и растения, а медленнее всего — язык и вера, хотя их влияние было особенно глубоким.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географии; условная сравнительная оценка по теме
</a:t>
            </a:r>
            <a:endParaRPr lang="en-US" sz="7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суши, пустынь, гор и полюсов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 центре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Давид Ливингстон одним из первых подробно описал внутренние районы Африки. Его наблюдения о Замбези и водопаде Виктория помогли уточнить карты и лучше понять природу материка.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Южному полюсу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Роальда Амундсена в 1911 году стала важным шагом в изучении Антарктики. Она показала, как точная подготовка и выносливость помогают работать в экстремально холодных условиях.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льдов Арктики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Фритьоф Нансен исследовал Арктику и особенности дрейфа льдов. Его наблюдения помогли учёным лучше понять движение морских масс, климат высоких широт и трудности полярных маршрутов.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сведения о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XIX–XX веков расширили знания о рельефе, ветрах, ледниках и пустынях. Учёные впервые получили более надёжные данные о местах, куда раньше почти не добирались исследователи.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исследователи и направления их путешествий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исторические сведения о путешественниках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куда направлялись путешественники и какой вклад они внесли в географию.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изучали разные части света, а их записи превращались в новые знания, карты и представления о дальних странах.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в дальних путешествиях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записывали температуру, ветры и осадки, чтобы сравнить условия в разных районах. Такие сведения помогали объяснять, почему одни территории сухие, а другие влажные и плодородные.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собирали гербарии, отмечали животных и растения, делали рисунки и зарисовки. Благодаря этому учёные могли точнее изучать природные зоны и отличать похожие виды.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данные становились полезными только после проверки и сопоставления с другими наблюдениями. Именно так география постепенно превращалась из рассказов о путешествиях в точную науку.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 карты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о берегах, реках, почвах и населении помогали создавать более надёжные карты. Чем больше было измерений и описаний, тем точнее становилось представление о 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сделали открытия возможными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средство помогало путешественникам точнее выбирать путь и меньше зависеть от случая.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навигации и связи последовательно сокращало риск, а современные спутники сделали поиск местоположения почти мгновенным.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историко-географического материала; последовательность технологий по школьной теме
</a:t>
            </a:r>
            <a:endParaRPr lang="en-US" sz="6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 открывают сегодня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над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позволяют видеть облака, океаны, льды и изменения на поверхности Земли. С их помощью учёные получают данные, которые невозможно собрать только с земли.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аппараты изучают дно океана, где остаются неизведанные хребты, впадины и вулканы. Такие экспедиции помогают уточнять карты и искать новые сведения о природе глубин.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 цифровые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Аэрофотосъёмка и цифровые карты ускоряют наблюдения за лесами, реками, городами и дорогами. Сегодня географ может сравнивать данные почти сразу, не ожидая долгих экспедиций.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пятна остаются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XXI веке есть труднодоступные районы: глубоководные части океана, полярные льды, джунгли и высокие горы. Именно там ещё можно сделать новые открытия.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новое знание становится картой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первых наблюдений до включения сведений в учебные карты и атласы.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1500 лет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соединял Восток и Запад и показывал, как долго знания и товары могут связывать разные народы.
</a:t>
            </a:r>
            <a:endParaRPr lang="en-US" sz="2121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географических открытий учит смотреть на мир внимательно, проверять сведения и понимать, что даже один путь способен изменить жизнь многих стран.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исторический факт о Шёлковом пути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становился известнее шаг за шагом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узнавали Землю постепенно: от близких берегов к океанам, от карт с пробелами к точным изображениям, от отдельных рассказов к научным знаниям. Каждый новый шаг расширял представление о планете и о самих людях.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2026-06-02T13:52:18Z</dcterms:created>
  <dcterms:modified xsi:type="dcterms:W3CDTF">2026-06-02T13:52:18Z</dcterms:modified>
</cp:coreProperties>
</file>