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727075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пирамиды: распределение энергии, биомассы и численности в экосистеме
</a:t>
            </a:r>
            <a:endParaRPr lang="en-US" sz="2740" dirty="0"/>
          </a:p>
        </p:txBody>
      </p:sp>
      <p:sp>
        <p:nvSpPr>
          <p:cNvPr id="4" name="Text 1"/>
          <p:cNvSpPr txBox="1"/>
          <p:nvPr/>
        </p:nvSpPr>
        <p:spPr>
          <a:xfrm>
            <a:off x="4678525" y="2928050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трофические уровни и почему наверху всегда меньше ресурсов?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45435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пирамиды: язык экологии 11 класса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пирамиды: язык экологии 11 класса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модели помогают сравнивать экосистемы, понимать поток энергии и объяснять, почему продуктивность и устойчивость сообщества зависят от состояния его нижних уровней.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пирамиды образуют автотрофы: зелёные растения, водоросли и цианобактерии. Они создают органическое вещество из неорганических соединений, обеспечивая энергией все последующие уровни пищевой цепи.
</a:t>
            </a:r>
            <a:endParaRPr lang="en-US" sz="114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следующих уровнях находятся консументы разных порядков: сначала растительноядные организмы, затем мелкие и крупные хищники. Каждый новый уровень получает только часть энергии предыдущего и зависит от его продуктивности.
</a:t>
            </a:r>
            <a:endParaRPr lang="en-US" sz="1145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грибы разлагают остатки организмов до минеральных веществ. Они не входят в классическую пирамиду, но поддерживают круговорот веществ и возвращают элементы в доступную для продуцентов форму.
</a:t>
            </a:r>
            <a:endParaRPr lang="en-US" sz="1145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Трофический принцип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пирамида показывает не просто список организмов, а их положение в цепи питания. Чем выше уровень, тем меньше доступных ресурсов и тем сильнее ограничена численность крупных хищников.
</a:t>
            </a:r>
            <a:endParaRPr lang="en-US" sz="114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уровни как основа экологических пирамид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чисел: количество организмов на каждом уровне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особей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чисел отражает количество организмов на каждом трофическом уровне. Она позволяет быстро увидеть, как меняется численность от продуцентов к консументам и насколько широким является основание сообщества.
</a:t>
            </a:r>
            <a:endParaRPr lang="en-US" sz="1117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и степь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открытых травянистых экосистемах форма обычно правильная: растений много, травоядных меньше, а хищников ещё меньше. Такая структура хорошо показывает постепенное сокращение числа особей вверх по цепи.
</a:t>
            </a:r>
            <a:endParaRPr lang="en-US" sz="1087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возможна перевёрнутая пирамида чисел, потому что одно дерево становится средой жизни для множества насекомых, птиц и других организмов. Тогда верхний ярус может быть шире нижнего.
</a:t>
            </a:r>
            <a:endParaRPr lang="en-US" sz="1206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показателя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не всегда отражает реальную роль вида в экосистеме. Крупные организмы могут иметь малую численность, но значительное влияние на среду и на устойчивость всей пищевой сети.
</a:t>
            </a:r>
            <a:endParaRPr lang="en-US" sz="119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5546" y="1221275"/>
            <a:ext cx="541290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сопоставляет, что именно измеряет каждая пирамида, в каких единицах выражается результат и какая форма считается типичной.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экологических пирамид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между моделями — в объекте измерения; именно пирамида энергии наиболее универсальна, потому что отражает необратимые потери энергии на каждом уровне.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экологии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меньше энергии остаётся для роста, размножения и поддержания жизни организмов.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10% и уменьшение энергии по трофическим уровням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энергии имеет ступенчатый характер: при каждом переходе большая часть расходуется на жизнедеятельность и не передаётся следующему звену.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экологии; правило 10% в учебной интерпретации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длины цепи связано с тем, что энергия расходуется на дыхание, движение, поддержание температуры тела и выделяется в виде тепла.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4–5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звеньев обычно имеет пищевая цепь, потому что потери энергии быстро накапливаются.
</a:t>
            </a:r>
            <a:endParaRPr lang="en-US" sz="2277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экологии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экологическую пирамиду по данным экосистемы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начинается с пищевой цепи и завершается выводом о продуктивности и устойчивости сообщества.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биомассы в наземных и водных экосистемах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биомассы в наземных и водных экосистемах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157900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суше пирамида биомассы обычно имеет правильную форму: масса растений намного больше массы травоядных и хищников, потому что именно продуценты формируют основной запас органического вещества.
</a:t>
            </a:r>
            <a:endParaRPr lang="en-US" sz="1377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401643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море и океане возможна перевёрнутая пирамида биомассы. Фитопланктон быстро размножается, но так же быстро поедается, поэтому его текущая масса может быть меньше массы потребителей.
</a:t>
            </a:r>
            <a:endParaRPr lang="en-US" sz="140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3645397"/>
            <a:ext cx="4003800" cy="10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показатель
</a:t>
            </a:r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Биомасса отражает не количество организмов, а общий запас живого вещества на уровне. Это особенно важно, когда один вид представлен мелкими, но очень многочисленными организмами.
</a:t>
            </a:r>
            <a:endParaRPr lang="en-US" sz="140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одна и та же среда может по-разному влиять на численность и биомассу, но не отменяет законов переноса энергии.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экологических пирамид в разных экосистемах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показывают типичную форму: 1 — правильная, -1 — перевёрнутая. Среда обитания меняет структуру сообщества, но пирамида энергии остаётся устойчивой.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экологии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продукция как основа всей пищевой цепи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продукция образуется автотрофами и является исходным потоком энергии для всей экосистемы. Без неё не формируются устойчивые пищевые цепи и не поддерживаются последующие трофические уровни.
</a:t>
            </a:r>
            <a:endParaRPr lang="en-US" sz="1147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Валовая и чистая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Валовая первичная продукция включает всё органическое вещество, созданное в процессе фотосинтеза. Чистая первичная продукция остаётся после вычета дыхательных затрат самих растений и доступна консументам.
</a:t>
            </a:r>
            <a:endParaRPr lang="en-US" sz="1179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пирамиды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первичная продукция, тем шире может быть основание экологической пирамиды. Это означает большее количество доступной пищи, большую численность потребителей и более высокую устойчивость сообщества.
</a:t>
            </a:r>
            <a:endParaRPr lang="en-US" sz="1152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продуктивности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величине первичной продукции судят о продуктивности экосистемы. В благоприятных условиях она возрастает, а при дефиците света, воды или минеральных веществ заметно снижается.
</a:t>
            </a:r>
            <a:endParaRPr lang="en-US" sz="116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среда обитания влияет на форму пирамид чисел и биомассы в разных экосистемах.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экологических пирамид в разных природных сообществах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пирамид зависит от строения сообщества: в лесу число потребителей может превышать число крупных продуцентов, а в море малая биомасса фитопланктона поддерживает высокую продуктивность.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экологии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35028"/>
            <a:ext cx="292200" cy="29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9063" y="1926628"/>
            <a:ext cx="270375" cy="309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35028"/>
            <a:ext cx="292200" cy="292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модели экологических пирамид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связи учтены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пирамиды показывают лишь основной путь передачи вещества и энергии. Они почти не отражают детритные цепи, миграции организмов и скрытые связи между видами, поэтому дают упрощённую картину.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пирамиды меняется по сезонам, а также в молодых и зрелых сообществах. Один и тот же водоём или лес может выглядеть по-разному в разные периоды года и при разной продуктивности.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метода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зависит от того, что именно измеряют: число особей, массу или поток энергии. Поэтому выводы по пирамиде нужно сопоставлять с другими данными о состоянии экосистемы и составе сообщества.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вещества и энергии в экосистеме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солнечной энергии, образование органического вещества и возврат минеральных соединений в среду.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 экологические пирамиды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 экологические пирамиды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 воздуха снижает продуктивность продуцентов и ухудшает условия для всех последующих уровней. В результате пирамиды становятся менее выраженными, а экосистема — более уязвимой.
</a:t>
            </a:r>
            <a:endParaRPr lang="en-US" sz="1104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Изъятие хищников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вылов крупных хищников меняет соотношение уровней в цепи питания. Тогда возрастает численность промежуточных видов, усиливается давление на добычу и возникает экологический дисбаланс.
</a:t>
            </a:r>
            <a:endParaRPr lang="en-US" sz="1104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местообитаний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осушение болот и застройка берегов уменьшают площадь жизни для многих организмов. Когда исчезают продуценты или укрытия, нарушается питание и воспроизводство целых сообществ.
</a:t>
            </a:r>
            <a:endParaRPr lang="en-US" sz="1104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 и токсины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вещества накапливаются в организмах и сокращают численность чувствительных видов. Из-за этого отдельные трофические уровни становятся уже, а вся пищевая цепь теряет устойчивость.
</a:t>
            </a:r>
            <a:endParaRPr lang="en-US" sz="11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Биомагнификация особенно опасна для веществ, которые плохо разрушаются и слабо выводятся из организма. Поэтому даже малая исходная концентрация в среде превращается в серьёзный риск для хищников.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Биомагнификация: рост концентрации токсинов по цепи питания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трофический уровень, тем сильнее накопление яда. Это объясняет уязвимость верхних хищников и необходимость контролировать загрязнение на самых ранних этапах цепи.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экологии; обобщённая учебная схема биомагнификации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437" y="1102541"/>
            <a:ext cx="263100" cy="233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456" y="2051038"/>
            <a:ext cx="262500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68973" y="3013851"/>
            <a:ext cx="229688" cy="262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71" y="3976665"/>
            <a:ext cx="262500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экологических пирамид для охраны природы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помогают определять, достаточно ли в экосистеме продуцентов для поддержания промысловых видов. Это особенно важно при оценке рыбных запасов и планировании ограничений на добычу.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форме пирамид можно судить о том, насколько сообщество устойчиво к внешним воздействиям. Резкое сужение одного уровня часто указывает на риск нарушения всей пищевой сети.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природных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заповедниках и национальных парках пирамиды используют для оценки полноты трофической структуры. Если исчезают ключевые виды, требуется восстановление местообитаний и контроль антропогенной нагрузки.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сельском хозяйстве эти модели помогают понять, как повысить продуктивность без разрушения экосистемы. Сохранение продуцентов и почвенных редуцентов поддерживает долгосрочное плодородие и баланс.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5333" y="1221275"/>
            <a:ext cx="4193333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повторить ключевые понятия и их смысл перед анализом схем и задач.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 темы «Экологические пирамиды»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определения терминов необходимы, чтобы не путать численность, массу и поток энергии и правильно читать любую экологическую пирамиду.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анализе экологических пирамид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показателей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считать численность, биомассу и энергию одним и тем же. На самом деле это разные характеристики, и каждая по-своему описывает структуру экосистемы.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31857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Непонимание перевёрнутой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Перевёрнутая пирамида биомассы в море не означает нарушения природного закона. Для водных экосистем это нормальная ситуация, связанная с быстрым ростом и поеданием фитопланктона.
</a:t>
            </a:r>
            <a:endParaRPr lang="en-US" sz="1285" dirty="0"/>
          </a:p>
        </p:txBody>
      </p:sp>
      <p:sp>
        <p:nvSpPr>
          <p:cNvPr id="12" name="Text 4"/>
          <p:cNvSpPr txBox="1"/>
          <p:nvPr/>
        </p:nvSpPr>
        <p:spPr>
          <a:xfrm>
            <a:off x="6101400" y="2180675"/>
            <a:ext cx="2772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редуцентов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учитывать редуцентов, картина круговорота веществ оказывается неполной. Именно они разлагают остатки организмов и возвращают минеральные вещества в среду, поддерживая работу экосистемы.
</a:t>
            </a:r>
            <a:endParaRPr lang="en-US" sz="131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пирамиды: ключ к пониманию экосистем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пирамиды показывают, как в природе связаны энергия, биомасса и численность. Они объясняют пределы роста пищевых цепей и помогают понять, почему сохранение продуцентов особенно важно.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2026-06-02T02:14:52Z</dcterms:created>
  <dcterms:modified xsi:type="dcterms:W3CDTF">2026-06-02T02:14:52Z</dcterms:modified>
</cp:coreProperties>
</file>