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— важная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увидеть действие, состояние и время события.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глаголы нужно изучать в 5 классе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встречаются почти в каждом предложении и делают речь понятной. На уроках пятиклассники учатся определять начальную форму, время, число, лицо, вид и спряжение.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глагол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предмета или человека: бежать, читать, рисовать. Он помогает понять, что именно происходит в предложении.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обозначают состояние: спать, стоять, радоваться, грустить. Такие слова показывают, как чувствует себя человек или предмет.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отвечают на вопросы что делать? что сделать? что делает? что делают? По этим вопросам их легко узнать в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глагола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показывает, кто действует и когда происходит действие.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помогают точно выразить время действия и его связь с действующим лицом.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речь живой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герой может идти, читать, думать и улыбаться. Такие глаголы делают описание более точным и помогают представить картину.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движение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рассказу не стоять на месте. Они показывают, что произошло сначала, что случилось потом и чем завершилось событие.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текстах глаголы помогают решать разные задачи: рассказывать, описывать или объяснять.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типам речи для учебных целей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разных типах речи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речи влияет на выбор глаголов: действие, состояние или мысль становятся главным смысловым центром.
</a:t>
            </a:r>
            <a:endParaRPr lang="en-US" sz="12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глагола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 показывает действие, которое происходит сейчас: читаю, пишут. Оно делает речь более точной и наглядной.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 сообщает о том, что уже случилось: читал, писала, шли. По нему легко понять, что событие осталось позади.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 обозначает то, что произойдёт потом: прочитаю, будем играть. Оно помогает говорить о планах и ожиданиях.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разборе и выборе формы глагола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92425" y="2224975"/>
            <a:ext cx="4093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 в процессе или повторяемость: читать, писать, играть. Такой вид отвечает на вопрос, что делать?, и помогает описать длительность действия.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621675" y="2224975"/>
            <a:ext cx="4093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завершённое действие и его результат: прочитать, написать, сыграть. Такой вид отвечает на вопрос, что сделать?, и подчёркивает итог.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глагола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311873"/>
            <a:ext cx="3856200" cy="924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помогает правильно выбирать личные окончания глаголов.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спряжение, можно без ошибки писать окончания и уверенно изменять глаголы по лицам.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русскому языку, 5 класс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Спряжение и личные окончания
</a:t>
            </a:r>
            <a:endParaRPr lang="en-US" sz="3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разговорной речи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повседневном общении глаголы делают реплики короткими и понятными: ими легко попросить, уточнить, ответить или поддержать разговор, не перегружая фразу лишними словами.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глаголы помогают быстро передать живую интонацию диалога: совет, просьбу, удивление, согласие или отказ. Поэтому речь звучит естественно и по-настоящему по-человечески.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частотность всех слов, а удобное сравнение основных смысловых групп в учебных примерах устной и письменной речи.
</a:t>
            </a:r>
            <a:endParaRPr lang="en-US" sz="118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 учебным примерам для урока русского языка; данные не являются результатом статистического исследования.
</a:t>
            </a:r>
            <a:endParaRPr lang="en-US" sz="854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глаголы часто встречаются в речи школьников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используют глаголы действия и движения, потому что они особенно нужны в разговорах, рассказах и описаниях событий.
</a:t>
            </a:r>
            <a:endParaRPr lang="en-US" sz="11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художественных текстах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образность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помогают увидеть картину ярче: не просто «идёт», а «крадётся» или «мчится». Так текст становится живым и легко запоминается.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движение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помогают почувствовать темп событий: они ускоряют рассказ, подчёркивают смену событий и делают сюжет более динамичным.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настроение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глаголов писатель может сделать сцену тревожной, радостной или спокойной. Один удачный глагол иногда заменяет целое описание.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Раскрывают характер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выбор глаголов автор показывает героя: он может шептать, спорить, сомневаться, смелеть. Так читатель лучше понимает его поведение и чувства.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точному глаголу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глагола: от смысла действия до проверки формы и оттенка значения.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употреблении глаголов
</a:t>
            </a:r>
            <a:endParaRPr lang="en-US" sz="3271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заметных ошибок — смешение близких слов: говорят «ложить» вместо «класть». Такая форма нарушает норму литературного языка и звучит неверно.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личные формы: «пишем» и «пишете», «думаем» и «думаете». Ошибка в окончании меняет смысл и показывает, кто выполняет действие.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выбор времени или вида тоже делает фразу неточной. Если действие уже завершилось, нельзя употреблять форму, которая показывает процесс или повторяемость.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степеней качества тоже может быть ошибочным: «более лучше» звучит лишне. Грамотная речь требует одной точной формы без ненужных повторов.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0063"/>
            <a:ext cx="4133400" cy="18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 разных стилях речи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стиле речи глаголы подбираются по своей задаче: сообщать, объяснять, изображать или оформлять информацию.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текста определяет выбор глаголов: чем точнее задача речи, тем более уместными становятся слова и их форма.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особенностям функциональных стилей русского языка, изучаемым в школе.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передают чувства и настроение
</a:t>
            </a:r>
            <a:endParaRPr lang="en-US" sz="3284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могут называть не только действие, но и внутреннее состояние человека: радоваться, волноваться, тревожиться. По ним читатель понимает, что чувствует герой.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важны в рассказах и стихах, потому что помогают увидеть настроение без прямого объяснения. Благодаря им текст становится точнее и эмоциональнее.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группа может звучать по-разному в зависимости от текста: в диалоге, описании или рассказе она выполняет свою особую роль.
</a:t>
            </a:r>
            <a:endParaRPr lang="en-US" sz="122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 урока русского языка; распределение дано для сравнения групп, а не как статистика корпуса.
</a:t>
            </a:r>
            <a:endParaRPr lang="en-US" sz="937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глаголов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глаголов помогают точнее передавать события, мысли и эмоции, поэтому речь становится богаче и выразительнее.
</a:t>
            </a:r>
            <a:endParaRPr lang="en-US" sz="124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глаголы помогают строить связный текст
</a:t>
            </a:r>
            <a:endParaRPr lang="en-US" sz="2938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вводят действие и сразу показывают, кто что делает. Читатель понимает, с чего начинается история и в каком направлении будет развиваться рассказ.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события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глаголы соединяют эпизоды друг с другом, показывают последовательность поступков, причины и следствия. Благодаря этому текст не распадается на отдельные фразы.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 сюжета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глаголы помогают подвести итог: действие заканчивается, меняется состояние героя или проясняется результат. Так рассказ звучит цельно и понятно.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делают речь точной и живой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помогает назвать действие, показать время, лицо и вид, а ещё сделать текст ясным, выразительным и интересным. Чем точнее слово, тем убедительнее звучит речь.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2026-05-22T15:38:20Z</dcterms:created>
  <dcterms:modified xsi:type="dcterms:W3CDTF">2026-05-22T15:38:20Z</dcterms:modified>
</cp:coreProperties>
</file>