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болота, ледники и подземные воды формируют облик планеты.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внутренние воды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пресной воды на Земле немного, именно внутренние воды обеспечивают людей питьём, помогают выращивать урожай, дают энергию и связывают территории транспортом.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главная часть речной сети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и устье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реки есть начало — исток, затем русло, по которому течёт вода, притоки, пополняющие её запас, и устье, где река впадает в море, озеро или другую реку.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 окружающей территории стекает в одну реку и её притоки. Такая область называется бассейном реки; его границы проходят по водоразделам.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уклон небольшой, поэтому реки текут спокойнее, образуют широкие долины и часто сильно меандрируют. В горах течение быстрее, а русло бывает узким и порожистым.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воды в реках меняется в зависимости от осадков и температуры. Чем больше дождей или таяния снега, тем полноводнее река; в засушливых районах она может сильно меле́ть.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рек показывает, что они принадлежат разным материкам и питают огромные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распределены по разным материкам, а их бассейны охватывают огромные площади, влияя на природу и хозяйство целых регионов.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по сезонам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 сезонные изменения уровня воды, половодья и межени в реках разных природных зон.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преобладает, поэтому весеннее половодье особенно характерно для многих рек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географии, обобщённые данные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создают формы рельефа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верхнем течении река чаще всего врезается в породы. Поток быстрее, поэтому русло углубляется, а берега могут становиться крутыми и обрывистыми.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переносит песок, ил, гальку и более мелкие обломки. Чем сильнее течение, тем больше и тяжелее частицы она способна унести вниз по течению.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наносов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нижнем течении скорость воды уменьшается, и обломочный материал начинает откладываться. Так формируются поймы, отмели, дельты и новые участки суши.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река долго изгибается, появляются меандры; в местах сильного врезания образуются каньоны. Это показывает, что вода не только разрушает, но и создаёт рельеф.
</a:t>
            </a:r>
            <a:endParaRPr lang="en-US" sz="8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происхождение и типы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336025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естественный водоём в понижении земной поверхности, заполненный водой. Оно может существовать долго, если приток воды примерно уравновешивает её потерю.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1336025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озёра возникают в крупных разломах и прогибах земной коры. Обычно они глубокие, вытянутые и имеют очень древнюю историю формирования.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1336025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 вулканические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связаны с деятельностью древних ледников, а вулканические образуются в кратерах и кальдерах. Оба типа часто отличаются необычной формой берегов.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5413075" y="2293796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и запрудные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озёра появляются в районах растворимых пород, а запрудные — когда русло перекрыто обвалом, мореной или другой природной преградой.
</a:t>
            </a:r>
            <a:endParaRPr lang="en-US" sz="1174" dirty="0"/>
          </a:p>
        </p:txBody>
      </p:sp>
      <p:sp>
        <p:nvSpPr>
          <p:cNvPr id="15" name="Text 6"/>
          <p:cNvSpPr txBox="1"/>
          <p:nvPr/>
        </p:nvSpPr>
        <p:spPr>
          <a:xfrm>
            <a:off x="5413075" y="3498221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мира, его глубина достигает 1642 м. Оно известно чистой и прозрачной водой, а также огромными запасами пресной воды.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озёр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меняется не случайно: она отражает соотношение притока воды, испарения и возможности стока из озера.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 и сильнее испарение, тем чаще вода в озере становится более солёной.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географии, обобщённые данные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появляются там, где вода застаивается и плохо уходит. Это бывает при избыточном увлажнении, слабом стоке или постепенном зарастании водоёма.
</a:t>
            </a:r>
            <a:endParaRPr lang="en-US" sz="979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торфа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растения отмирают, но полностью не разлагаются из-за избытка влаги и недостатка кислорода. Так постепенно накапливается торф.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работают как природные губки: они удерживают воду и медленно отдают её в окружающие территории, уменьшая резкие колебания увлажнения.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участки фильтруют воду и служат местом обитания птиц, насекомых, редких растений и животных. Поэтому они важны для сохранения природы.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62325" y="3600825"/>
            <a:ext cx="8069700" cy="7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накапливают углерод в торфе, поэтому влияют на круговорот веществ в природе. Их сохранение важно не только для экосистем, но и для климата.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их значение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болото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медленное превращение водоёма в болото при избытке влаги и слабом стоке.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заполняют поры, трещины и пустоты в горных породах. Они скрыты от глаз, но образуют важную часть круговорота воды и поддерживают питание рек, родников и колодцев.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залегают ближе всего к поверхности и чаще всего зависят от количества осадков. Они могут быстро пополняться после дождей, но так же быстро загрязняются из-за деятельности человека.
</a:t>
            </a:r>
            <a:endParaRPr lang="en-US" sz="1101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Межпластовые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Межпластовые воды располагаются между водоупорными слоями пород. Благодаря такой защите они обычно чище грунтовых и дольше сохраняют свои свойства, поэтому особенно ценятся для водоснабжения.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 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подземные воды выходят на поверхность, возникают родники. Их вода нередко используется для питья и хозяйственных нужд, поэтому источники важно охранять от загрязнения и пересыхания.
</a:t>
            </a:r>
            <a:endParaRPr lang="en-US" sz="11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 — хранилища пресной воды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снег накапливается в ложбинах и на склонах, а затем постепенно уплотняется в лёд. Такой ледник медленно сползает вниз под действием силы тяжести. Летом он тает и подпитывает горные реки, особенно в жаркие месяцы.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полярных материках ледяные покровы покрывают огромные площади и хранят колоссальные запасы пресной воды. Их толща может быть очень большой, а движение льда происходит незаметно для человека. Это один из важнейших природных резервов Земли.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ледники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недоступна для немедленного использования: она связана со льдом или залегает глубоко под землёй.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распределены крайне неравномерно, поэтому пресная вода у поверхности — самый уязвимый и ценный ресурс.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гидрологии Земли; доли округлены по материалам USGS и школьного курса географии.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и климат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количестве осадков реки получают устойчивое питание, а озёр и болот становится больше. Речная сеть густеет, потому что вода дольше задерживается на поверхности.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ливни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дождевым питанием кратковременные, но сильные осадки быстро наполняют русла. После ливней уровень воды может заметно подняться, а течение усилиться.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снеготаяние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таяние снега резко увеличивает сток. В это время многие реки выходят из берегов, а половодье становится главным событием в режиме рек умеренного пояса.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засушливость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внутренних вод меньше, а многолетняя мерзлота мешает воде уходить вглубь. Из-за этого меняются условия стока, заболачивания и образования озёр.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96120"/>
            <a:ext cx="3812100" cy="18219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России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 крупнейших реках и озере России показывают масштаб внутренних вод страны и их значение для населения и 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есть в разных частях страны, но особенно велики их масштабы в Сибири; при этом хозяйственное значение очень высоко.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карта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25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031" y="13878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6094" y="1387800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внутренние воды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служат источником питьевого водоснабжения. Для городов особенно важны чистые и стабильные по качеству водозаборы.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засушливые периоды вода помогает полям и садам получать достаточно влаги. Без неё сельское хозяйство в многих районах не может развиваться устойчиво.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используются как природные транспортные пути. Они соединяют населённые пункты, облегчают перевозку грузов и поддерживают связь между регионами.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 вращает турбины гидроэлектростанций и даёт электроэнергию. Водохранилища при этом помогают регулировать сток и накапливать воду.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дают людям рыбу и поддерживают промысел. Сохранение чистоты водоёмов особенно важно, потому что загрязнение быстро снижает их биологическую продуктивность.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внутренних вод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водоёмов связаны между собой: одна из них часто усиливает другую и меняет состояние всей речной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угрозы — загрязнение и изменение водного режима; они требуют постоянного контроля и профилактики, а не только исправления последствий.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отражают относительную выраженность проблем, а не статистику.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загрязнения воды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загрязнение попадает в водоём и по цепочке влияет на природу и 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внутренних вод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количество вредных веществ, попадающих в реки и озёра. Чем лучше очищается вода до сброса, тем меньше ущерб природе и здоровью людей.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расходование воды в быту и хозяйстве помогает сохранять её запасы. Простые привычки, такие как закрытый кран и рациональный полив, дают заметный результат.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леса и защитные полосы удерживают почву, уменьшают сток загрязнений и сохраняют берега. Такие территории особенно важны рядом с реками, озёрами и болотами.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природных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озёра, реки и ледники нуждаются в особой охране, потому что они восстанавливаются очень медленно. Уборка мусора и соблюдение правил поведения здесь особенно важны.
</a:t>
            </a:r>
            <a:endParaRPr lang="en-US" sz="8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воды: ресурс, который нужно беречь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болота, подземные воды и ледники образуют единую систему, без которой невозможны жизнь, хозяйство и устойчивое развитие. Их сохранение — задача каждого.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2026-06-02T14:10:11Z</dcterms:created>
  <dcterms:modified xsi:type="dcterms:W3CDTF">2026-06-02T14:10:11Z</dcterms:modified>
</cp:coreProperties>
</file>