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хозяйства: как формируется экономическая карта территории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7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предприятий определяется сочетанием природных, экономических, социальных и экологических условий.
</a:t>
            </a:r>
            <a:endParaRPr lang="en-US" sz="2407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хозяйство размещается неравномерно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география объясняет, почему одни территории притягивают промышленность и услуги, а другие остаются сельскохозяйственными. Решают расстояния, цена перевозок, ресурсы, рынки, кадры и инфраструктура; важны также природные условия, освоенность и история регионов.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067" y="1691475"/>
            <a:ext cx="20842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205" y="1704308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7231" y="1714935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7994" y="1691475"/>
            <a:ext cx="208425" cy="23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8531" y="1691475"/>
            <a:ext cx="238200" cy="23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факторов размещения хозяйства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рельеф, водные ресурсы и полезные ископаемые задают «стартовые возможности» территории. Именно они во многом определяют, какие виды производства вообще реалистичны и насколько дороги подготовительные работы.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1014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выгоды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факторы показывают, где производство приносит больше эффекта: учитываются стоимость сырья и энергии, расходы на перевозки и организация сбыта. Итоговая привлекательность выражается в сумме затрат и прибыли.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177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обеспеченность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населения, уровень образования, структуры занятости и миграционные процессы влияют на устойчивость рабочих мест. Там, где проще найти работников, выше шансы на развитие трудоемких отраслей и сервисов.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6997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Научно-технический потенциал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Университеты, НИИ и технопарки ускоряют внедрение технологий и повышают качество инженерных решений. Поэтому рядом с научной базой чаще растут наукоемкие производства и создаются новые компетенции.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22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 качеству воздуха и воды, санитарные нормы и ограничения по воздействию на среду задают рамки выбора площадок. Чем строже правила, тем выше издержки на очистку и тем важнее дистанция от населения.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1832207"/>
            <a:ext cx="3147000" cy="167068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размещения и их значение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выбирают место, где сильнее всего снижаются издержки и повышается эффективность работы.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территории определяется ведущим фактором: он сильнее остальных влияет на издержки, обеспеченность и возможность устойчивой работы.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экономической географии.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фактор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сырье «тянет» предприятия к месторождениям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фактор особенно важен для металлургии, цементной, лесной и пищевой промышленности. Чем больше масса сырья и выше потери при перевозке, тем выгоднее размещать производство ближе к месторождению или источнику заготовки.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каких отраслей зависит близость к заготовке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сахарные заводы логично располагать рядом с районами выращивания свеклы, деревообрабатывающие предприятия — в лесных районах, а обогатительные фабрики — возле месторождений руд. Это снижает транспортные расходы.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расстояние влияет на транспортные издержки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одинаковых ценах на перевозку предприятия с высокой материалоемкостью быстрее «проигрывают» дальним плечам логистики.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двух кривых показывает компромисс: где именно перенос к потребителю или к сырью дает меньшие суммарные потери.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 логике учебного курса: зависимость транспортных затрат от расстояния и материалоемкости.
</a:t>
            </a:r>
            <a:endParaRPr lang="en-US" sz="93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принимается решение о размещении предприятия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отбор площадки через анализ ресурсов, инфраструктуры, рынка и ограничений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611" y="2192833"/>
            <a:ext cx="20842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949" y="2192833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849" y="2192833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326" y="2216293"/>
            <a:ext cx="239100" cy="1912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Трудовой и научный факторы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для сложного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Трудовой фактор особенно важен там, где нужны квалификация или большой штат: машиностроение, швейная промышленность, услуги и информационные технологии. Вблизи крупных кадровых центров снижаются риски дефицита персонала.
</a:t>
            </a:r>
            <a:endParaRPr lang="en-US" sz="976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обучения и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предприятия к системе профессиональной подготовки, тем быстрее формируется нужная компетентность. Практики предприятий и образовательных организаций помогают уменьшать «разрыв» между навыками и требованиями производства.
</a:t>
            </a:r>
            <a:endParaRPr lang="en-US" sz="953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как источник технологий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фактор усиливается благодаря университетам, исследовательским центрам и технопаркам. Там новые решения быстрее превращаются в технологии и производственные процессы, что особенно важно для разработок и опытных партий.
</a:t>
            </a:r>
            <a:endParaRPr lang="en-US" sz="953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высокие технологии тяготеют к городам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Высокотехнологичные отрасли чаще закрепляются в крупных городах и научных центрах, потому что рядом концентрируются люди, лабораторная база и поставщики. Это ускоряет обмен знаниями и кооперацию.
</a:t>
            </a:r>
            <a:endParaRPr lang="en-US" sz="9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Потребительский фактор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Потребительский фактор определяет размещение рядом с местами массового спроса. Особенно чувствительны хлебопекарная, молочная, кондитерская промышленность, торговля, бытовые услуги и общественное питание.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скоропортящихся товаров близость населения сокращает потери при хранении и перевозке. Одновременно уменьшаются затраты на логистику и ускоряется обновление ассортимента, что влияет на качество предложения.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потребительский спрос концентрирован в одном регионе, предприятию выгоднее «быть ближе». Это повышает стабильность сбыта и помогает точнее планировать объемы производства и запасы.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фактор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фактор особенно важен для алюминиевой промышленности, химического синтеза, цветной металлургии и крупных электрометаллургических производств. Им нужны устойчивые поставки энергии и топлива.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таких отраслей критичны магистральные сети, газопроводы, угольные бассейны или гидроэнергетические ресурсы. Надежность энергоснабжения напрямую влияет на планирование выпусков и себестоимость продукции.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энергоемкость производства, тем сильнее зависимость от дешевого и стабильного энергоснабжения. Поэтому предприятия тяготеют к территориям, где инфраструктура работает бесперебойно и цена энергии конкурентна.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по ведущему фактору размещения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условно показывает, какие факторы чаще становятся «главными» при выборе площадки для разных отраслей: добыче нужны сырьевые преимущества, а услугам — близость спроса.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отрасли делают ставку на разные рычаги снижения издержек: у добычи и первичной переработки доминируют природно-сырьевые условия, а у услуг — рынок и логистика.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экономической географии (обобщённая схема, без привязки к конкретным статистическим значениям).
</a:t>
            </a:r>
            <a:endParaRPr lang="en-US" sz="9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природных условий и ресурсов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территории требуют больших расходов на строительство, отопление и транспорт, поэтому себестоимость нередко растёт. Засушливые районы ограничивают сельское хозяйство без ирригации, водохранилищ и продуманного водоснабжения, тогда как богатые месторождения усиливают добычу.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Рельеф, климат, водные ресурсы, плодородие почв и полезные ископаемые задают исходные возможности развития хозяйства. Чем «жёстче» природа, тем выше стартовые затраты и сложнее поддерживать стабильность производства.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автомобильные магистрали, морские порты и трубопроводы снижают издержки доставки сырья, топлива и готовой продукции. Благодаря этому предприятия могут планировать объёмы и снижать потери в пути.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транспортные узлы притягивают склады, переработку, логистические центры и сервисные предприятия. Возникает цепочка «поставка—обработка—распределение», где каждая стадия сокращает расходы соседей.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транспортная сеть развита слабо, территорию становится труднее «включать» в хозяйственные связи. Это ведёт к ограничению специализации и повышению цен на привозные ресурсы.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связность поддерживает конкуренцию и выбор поставщиков, а также ускоряет доставку к рынкам. В результате регион легче находит покупателей и инвесторов, а предприятия — устойчивые каналы сбыта.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как условие экономической связности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091032"/>
            <a:ext cx="3170700" cy="116103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факторов в разных отраслях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один и тот же фактор по-разному влияет на выбор места: ведущие причины отличаются в металлургии, пищевой промышленности, ИТ и лесном секторе, а в логистике ключевым становится транспорт.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формируется не одним фактором, а его сочетанием: для части отраслей критична близость ресурсов, для других — рынков, а для высокотехнологичных — люди и знания.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экономической географии (обобщённые примеры).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Агломерационный эффект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предприятия получают общий рынок труда, развитую инфраструктуру и широкий круг поставщиков. Это облегчает запуск новых производств и сокращает время на поиск подрядчиков и компонентов.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Агломерация повышает производительность и ускоряет обмен информацией, поэтому в городах концентрируются управление, финансы, наука и услуги. Рядом легче сотрудничать, сравнивать решения и внедрять инновации.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растут издержки: конкуренция за землю, нагрузка на транспорт и экологическое давление на территорию. Поэтому бизнес вынужден учитывать ограничения по развитию и качеству городской среды.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57" y="169100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8232" y="1691000"/>
            <a:ext cx="17865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фактор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Санитарные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хозяйства ограничивается санитарными требованиями и необходимостью снижать воздействие на население. Для отраслей, работающих с выбросами и стоками, соблюдение норм становится условием продолжения деятельности.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городов и жилых зон особенно важно учитывать концентрации загрязняющих веществ. Чем выше чувствительность территории к загрязнению, тем строже требования к технологиям очистки и режимам работы.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оценивают воздействие на водные объекты: сбросы, сбросы тепла и риски для экосистем. Часто требуются очистные сооружения и контроль параметров качества до и после использования воды.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вдали от жилья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или загрязняющие производства стремятся размещать подальше от жилых районов. Это уменьшает риск для здоровья людей и снижает экологический ущерб, делая последствия более управляемыми.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территорию при противоречивых факторах размещения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компромисса между выгодой, доступностью ресурсов и экологическими ограничениями.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Санкт-Петербург: где сходятся кадры, наука и спрос
</a:t>
            </a:r>
            <a:pPr algn="l" indent="0" marL="0">
              <a:lnSpc>
                <a:spcPct val="100000"/>
              </a:lnSpc>
              <a:buNone/>
            </a:pPr>
            <a:r>
              <a:rPr lang="en-US" sz="7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Столичные города выделяются сочетанием трудового, научного и потребительского факторов. Здесь сосредоточены управление, исследовательские центры, услуги и высокотехнологичные отрасли, а близость большого рынка упрощает запуск и масштабирование продуктов.
</a:t>
            </a:r>
            <a:endParaRPr lang="en-US" sz="785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и Поволжье: транспорт и кооперация «связывают» промышленность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Урала и Поволжья характерно влияние транспорта, сырья и промышленной кооперации. Развитые связи между поставщиками и потребителями поддерживают крупные узлы, где переработка и смежные производства усиливают друг друга.
</a:t>
            </a:r>
            <a:endParaRPr lang="en-US" sz="765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Норильского региона: ресурсы и энергия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в Норильске опирается на сырьевую базу и мощную энергетическую инфраструктуру. Это позволяет поддерживать промышленный цикл даже в суровых природных условиях, где без надёжного снабжения и близости источников производство было бы слишком дорогим и нестабильным.
</a:t>
            </a:r>
            <a:endParaRPr lang="en-US" sz="758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размещения хозяйства в России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факторы особенно важны сегодня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и для обрабатывающих отраслей ключевыми становятся труд, транспорт и научная база, а для добычи — сырьевые преимущества и природные условия.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 показывает смещение фокуса: современные технологии и сервисы сильнее зависят от экологии и спроса, тогда как добыча — от природного и ресурсного каркаса.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экономической географии (сравнительная схема факторов, без привязки к конкретной статистике).
</a:t>
            </a:r>
            <a:endParaRPr lang="en-US" sz="9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хозяйства — баланс условий и выгод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выбирают территорию, где суммарные издержки минимальны, а преимущества территории максимальны. В промышленности чаще решают сырьё, энергия, транспорт и кадры, для услуг — рынок, население и инфраструктура, а также экологические ограничения.
</a:t>
            </a:r>
            <a:endParaRPr lang="en-US" sz="9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2026-05-13T22:35:32Z</dcterms:created>
  <dcterms:modified xsi:type="dcterms:W3CDTF">2026-05-13T22:35:32Z</dcterms:modified>
</cp:coreProperties>
</file>