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клеток эукариот: поверхностный аппарат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клетка отделяет себя от среды и сохраняет связь с ней?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поверхностный аппарат так важен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поверхностный аппарат задаёт границу клетки, управляет обменом с внешней средой и помогает клеткам работать как единая система в тканях.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9997" y="595933"/>
            <a:ext cx="4579800" cy="7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 как основа поверхностного аппарата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850024" y="2046778"/>
            <a:ext cx="3721800" cy="6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слоя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образована фосфолипидным бислоем, в который встроены белки, холестерин и углеводные фрагменты. Такое сочетание делает её одновременно прочной, гибкой и избирательно проницаемой.
</a:t>
            </a:r>
            <a:endParaRPr lang="en-US" sz="984" dirty="0"/>
          </a:p>
        </p:txBody>
      </p:sp>
      <p:sp>
        <p:nvSpPr>
          <p:cNvPr id="12" name="Text 3"/>
          <p:cNvSpPr txBox="1"/>
          <p:nvPr/>
        </p:nvSpPr>
        <p:spPr>
          <a:xfrm>
            <a:off x="1031696" y="3033662"/>
            <a:ext cx="37212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Жидкостно-мозаичная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мембраны не закреплены жёстко: они могут перемещаться в пределах слоя. Поэтому мембрана остаётся динамичной структурой, способной быстро менять свойства и реагировать на сигналы.
</a:t>
            </a:r>
            <a:endParaRPr lang="en-US" sz="964" dirty="0"/>
          </a:p>
        </p:txBody>
      </p:sp>
      <p:sp>
        <p:nvSpPr>
          <p:cNvPr id="13" name="Text 4"/>
          <p:cNvSpPr txBox="1"/>
          <p:nvPr/>
        </p:nvSpPr>
        <p:spPr>
          <a:xfrm>
            <a:off x="832866" y="4022582"/>
            <a:ext cx="37212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 и связь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 отделяет цитоплазму от внешней среды, но не изолирует клетку полностью. Через неё идут транспорт веществ, восприятие сигналов и взаимодействие с другими клетками.
</a:t>
            </a:r>
            <a:endParaRPr lang="en-US" sz="99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плазматической мембраны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компонентов отражает двойную природу мембраны: она служит и барьером, и рабочей платформой для клеточных процессов.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белков показывает, что функции мембраны в первую очередь определяются именно белковыми молекулами.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Усреднённые значения из школьного курса биологии; данные приведены для общего представления.
</a:t>
            </a:r>
            <a:endParaRPr lang="en-US" sz="69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Фосфолипидный бислой и его свойства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80150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Амфифильность молекул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Фосфолипиды имеют водолюбивые головки и водоотталкивающие хвосты. Это заставляет их выстраиваться в два слоя так, чтобы головки были обращены к воде, а хвосты — внутрь.
</a:t>
            </a:r>
            <a:endParaRPr lang="en-US" sz="1084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3125565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Полупроницаемость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строение создаёт естественный барьер для ионов и большинства полярных веществ. При этом небольшие неполярные молекулы, например кислород и углекислый газ, проходят сравнительно свободно.
</a:t>
            </a:r>
            <a:endParaRPr lang="en-US" sz="1022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870973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бислой обеспечивает мембране основу её избирательности. Без него клетка не смогла бы контролировать состав внутренней среды и поддерживать устойчивые условия для жизненных реакций.
</a:t>
            </a:r>
            <a:endParaRPr lang="en-US" sz="107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4256" y="2167825"/>
            <a:ext cx="192938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95395"/>
            <a:ext cx="206700" cy="165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Мембранные белки и их функции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и переносчики помогают веществам проходить через мембрану. Без этих белков многие ионы, сахара и другие полярные молекулы не смогли бы попасть в клетку.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Рецепторные белки распознают сигнальные молекулы и запускают ответ клетки. Благодаря им мембрана воспринимает гормоны, медиаторы и факторы роста.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мембранные белки ускоряют химические реакции на поверхности клетки. Это важно для точной и быстрой настройки обмена веществ.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служат точками соединения мембраны с цитоскелетом и соседними клетками. Такое прикрепление поддерживает форму клетки и прочность тканей.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переноса веществ через мембрану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переноса различаются по затратам энергии, направлению движения и роли белков-посредников.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или полярнее вещество, тем чаще клетка использует белки или энергозависимые механизмы переноса.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школьной биологии о механизмах мембранного транспорта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переноса веществ через поверхностный аппарат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основных механизмах транспорта через плазматическую мембрану.
</a:t>
            </a:r>
            <a:endParaRPr lang="en-US" sz="10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и передача сигнала в клетке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4763075" y="2164725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сигнала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Мембранные рецепторы связывают определённые молекулы — гормоны, медиаторы или факторы роста. Это позволяет клетке отличать нужный сигнал от множества других веществ.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758075" y="2787867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Внутриклеточный отклик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связывания запускается цепочка реакций с участием ферментов и вторичных посредников. Сигнал быстро передаётся внутрь клетки и усиливается на каждом этапе.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758075" y="341100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поведения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 клетка может менять обмен веществ, направление движения, скорость деления и работу генов. Поэтому мембрана выполняет не только защитную, но и управляющую функцию.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58075" y="403414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в организме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многоклеточного организма это особенно важно: сигналы помогают клеткам согласовывать действия, чтобы ткани и органы работали согласованно и своевременно.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Гликокаликс животной клетки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Распознавательные метки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наружной стороне мембраны углеводные цепи образуют своеобразную «подпись» клетки. Именно по ней соседние клетки и элементы иммунной системы различают «свои» и «чужие». Гликокаликс делает поверхность не просто оболочкой, а системой точной идентификации.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контакт с окружением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Гликокаликс смягчает действие механических и химических факторов, а также помогает клетке закрепляться на поверхности и взаимодействовать с соседями. На схеме его удобно показать как разветвлённый слой над мембраной, который образует внешний защитный покров.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525" y="3166568"/>
            <a:ext cx="8398200" cy="15828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контакты у животных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698188" y="1900020"/>
            <a:ext cx="23517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Плотные контакты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образуют почти герметичный пояс между соседними клетками эпителия, уменьшая утечку воды и растворённых веществ и поддерживая барьер между внутренней средой организма и внешней средой.
</a:t>
            </a:r>
            <a:endParaRPr lang="en-US" sz="959" dirty="0"/>
          </a:p>
        </p:txBody>
      </p:sp>
      <p:sp>
        <p:nvSpPr>
          <p:cNvPr id="11" name="Text 3"/>
          <p:cNvSpPr txBox="1"/>
          <p:nvPr/>
        </p:nvSpPr>
        <p:spPr>
          <a:xfrm>
            <a:off x="3494976" y="1897030"/>
            <a:ext cx="2358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Десмосомы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соединения работают как точечные механические «заклёпки»: они прочно связывают клетки между собой и особенно важны там, где ткань испытывает постоянное растяжение и давление.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297793" y="1897005"/>
            <a:ext cx="23472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Щелевые контакты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такие контакты соседние клетки обмениваются ионами и малыми молекулами, поэтому сигналы передаются быстро, а работа клеток в ткани остаётся согласованной и ритмичной.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межклеточных контактов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контактов дополняют друг друга: один и тот же эпителий может одновременно удерживать среду, выдерживать нагрузку и передавать сигналы между клетками.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роль каждого контакта связана с одной задачей, поэтому ткани достигают надёжности за счёт специализации.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учебному материалу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80823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801493"/>
            <a:ext cx="206700" cy="16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2756" y="3545848"/>
            <a:ext cx="192938" cy="220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12419" y="3545848"/>
            <a:ext cx="137813" cy="220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соединяет мембрану и цитоскелет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Кортикальный слой актиновых филаментов укрепляет клеточную поверхность изнутри и помогает сохранять устойчивую форму клетки при механическом воздействии.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белков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 удерживает мембранные белки в нужных участках поверхности, благодаря чему рецепторы и переносчики работают согласованно и не рассеиваются по мембране.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актином позволяет клетке образовывать микроворсинки, впячивания и другие выросты, необходимые для всасывания, движения и перестройки поверхности.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миграции клетки цитоскелет быстро перестраивается, а мембрана следует за этими изменениями, что делает возможными амёбоидное движение и эндоцитоз.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поверхность растительной клетки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Образование стенки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 у растений дополняется клеточной стенкой, основу которой составляют целлюлоза, гемицеллюлозы и пектины; она сразу задаёт клетке прочный внешний каркас.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Рост и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роста стенка сохраняет форму клетки, противостоит механическим повреждениям и не даёт клетке разорваться при поступлении воды в вакуоль.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Связь соседних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плазмодесмы цитоплазма соседних клеток остаётся соединённой, поэтому возможны обмен веществами, передача сигналов и согласованная работа тканей.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673063"/>
            <a:ext cx="8004900" cy="18128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поверхностных структур у эукариот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клеточной биологии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внешние покровы клеток отражают не только их строение, но и способы взаимодействия с окружающей средой и соседними клетками.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животных, растений и грибов поверхностные структуры различаются по составу, но везде обеспечивают адаптацию к условиям жизни и поддерживают целостность клетки.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поверхности грибов и протистов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Прочная стенка грибов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грибов содержит хитин и глюканы, поэтому она остаётся жёсткой, устойчивой к давлению и хорошо защищает клетку. Такой покров особенно важен для неподвижного образа жизни и роста мицелия в плотной среде.
</a:t>
            </a:r>
            <a:endParaRPr lang="en-US" sz="819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Пелликула у протистов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протистов вместо жёсткой стенки есть пелликула — упругая оболочка, которая сохраняет форму, но не мешает подвижности. Она помогает клетке оставаться гибкой и быстро менять очертания при движении.
</a:t>
            </a:r>
            <a:endParaRPr lang="en-US" sz="819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оболочки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протисты формируют минеральные покровы, которые усиливают защиту от внешних воздействий. Такие структуры особенно полезны в водной среде, где клетке приходится сочетать лёгкость, устойчивость и приспособленность к разным условиям.
</a:t>
            </a:r>
            <a:endParaRPr lang="en-US" sz="84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строения поверхности с функциями клетки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элемент поверхности влияет не на одну, а сразу на несколько клеточных задач, поэтому изменение одного звена может сказаться на всей системе.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Поверхностный аппарат работает как единый комплекс: структура определяет транспорт, распознавание, защиту и форму клетки одновременно.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чему приводят нарушения поверхностного аппарата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 последствия обобщены по основным элементам поверхностного аппарата эукариотической клетки.
</a:t>
            </a:r>
            <a:endParaRPr lang="en-US" sz="10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типы межклеточных контактов образуют основу тканевой организации животных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контактов помогают клеткам одновременно удерживаться вместе, обмениваться сигналами и создавать барьерные участки ткани.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по клеточным контактам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500" y="1784356"/>
            <a:ext cx="3799500" cy="2960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Поверхностный аппарат: граница, связь и опора клетки
</a:t>
            </a:r>
            <a:endParaRPr lang="en-US" sz="28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Поверхностный аппарат эукариотической клетки не сводится к одной мембране: это согласованная система, которая защищает, связывает и организует клетку. Именно поэтому её строение так важно для жизни тканей и всего организма.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2026-06-01T22:37:21Z</dcterms:created>
  <dcterms:modified xsi:type="dcterms:W3CDTF">2026-06-01T22:37:21Z</dcterms:modified>
</cp:coreProperties>
</file>