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Матрёны Васильевны — о незаметном, но настоящем добре.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двор»: судьба праведницы и нравственный смысл рассказа
</a:t>
            </a:r>
            <a:endParaRPr lang="en-US" sz="248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деревня как мир испытаний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русскую деревню 1950-х годов: бедность, тяжёлый труд, усталость после войны и скромный быт. На этом фоне особенно ясно видны характеры людей и их нравственный выбор.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и его взгляд на Матрёну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лица: герой-рассказчик, бывший лагерник, ищет тихое место для жизни и поселяется у Матрёны в Тальнове.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наблюдает её повседневность без прикрас: бедный дом, постоянный труд, помощь соседям и привычку отдавать последнее без ожидания благодарности.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рассказчик понимает, что внешняя неприметность Матрёны скрывает редкую нравственную силу, которой часто не замечают окружающие.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рассказа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эпизоды, через которые раскрываются судьба Матрёны и нравственный конфликт произведения.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Васильевна как образ простой праведницы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бескорыстие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очень бедно, но не жалуется и не озлобляется. Она трудится много и охотно помогает людям, не рассчитывая на награду или похвалу.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мягкость, скромность и способность сочувствовать делают её нравственным ориентиром рассказа. В этом образе Солженицын показывает чистоту души без громких слов и внешнего блеска.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 в рассказе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героев помогает увидеть их роль в нравственном конфликте произведения.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сопоставление героев особенно заметно, что ценность человека определяется не достатком, а нравственной основой.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деревни Тальново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 стоит на краю деревни и выглядит старым, перекошенным и неуютным. Эта обстановка сразу показывает, насколько бедной и непрочной была жизнь хозяйки.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Матрёны постоянно присутствуют холод, нехватка дров, скудная пища и тяжёлый физический труд. Даже простые домашние дела требуют от неё больших сил.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подробно отмечает печь, тесный угол в избе, старую одежду и общий разорённый уклад. Эти детали создают правдивый образ послевоенной деревни.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жизнь Матрёны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внешние обстоятельства, но и внутренний строй её жизни, где почти нет места личному комфорту.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её судьбы — труд и забота о других; бедность и потери лишь усиливают трагичность этого существования.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рассказа А. И. Солженицына «Матрёнин двор»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вокруг горницы и его смысл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Разборка горницы ради Кири становится главным бытовым конфликтом рассказа. Он показывает, как материальная выгода начинает управлять поступками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и Фаддей торопятся получить своё и почти не думают о Матрёне. Для них важнее результат, чем благодарность, осторожность и человеческая чуткость.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особенно ясно раскрывает нравственную слепоту окружающих. Добрый поступок Матрёны оборачивается для неё опасностью, потому что её труд и терпение не ценят.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как образ жадности и непримиримости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Обида, которая не отпускает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связан с прошлым Матрёны не только чувством, но и давней обидой. Он не умеет забывать и словно несёт эту тяжесть через всю жизнь, превращая её в грубость и упрямство.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 без сострадания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Фаддей действует резко и настойчиво, добиваясь своего без лишних разговоров. Его поведение показывает, как стремление к выгоде может вытеснить благодарность, осторожность и уважение к чужой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Матрёной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Матрёны Фаддей выглядит человеком сильной воли, но бедной души. Солженицын показывает: когда твёрдость не соединена с добротой, она становится разрушительной силой и приносит беду окружающим.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 и их проявление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главные темы раскрываются через судьбу Матрёны и жизнь деревни.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 и усиливают главную мысль: истинная ценность человека видна не в достатке, а в нравственном поведении.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232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символы рассказа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перекошенный дом показывает хрупкость её жизни. Он остаётся последней опорой героини, но постепенно разрушается вместе с привычным укладом, в котором держалась её тихая и трудная судьба.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напоминает о домашнем тепле, которого Матрёне не хватает. Она старается поддерживать порядок и уют, хотя сама живёт бедно, а её забота о доме почти незаметна для окружающих.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детали подчёркивают суровость деревенской жизни. Холод усиливает ощущение одиночества, бедности и постоянной необходимости работать, чтобы просто выжить в непростых условиях послевоенного времени.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колея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рассказе связана с тяжёлым движением к беде. По ней везут части горницы, и именно путь через опасное место становится границей между обычной жизнью и трагедией.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Доски горницы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Разобранные доски горницы символизируют распад целого мира. Когда дом разбирают ради чужой выгоды, разрушается не только строение, но и последняя надежда Матрёны на спокойную старость.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Матрёны и окружающих людей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противоположных полюсах оказываются не только поступки, но и жизненные цели героев.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 Матрёны нравственные качества, тем заметнее духовная пустота окружающих. Именно контраст делает её образ особенно значимым.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особенности языка рассказа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жителей деревни проста и естественна: в ней короткие фразы, бытовые слова и живые интонации. Благодаря этому читатель ясно слышит подлинную деревенскую среду и её повседневный ритм.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говорит мягко, спокойно и без желания спорить. В её словах чувствуется скромность и доброжелательность, поэтому даже обычные реплики раскрывают её внутреннюю доброту лучше прямых характеристик.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и другие персонажи звучат резче и напористее, когда требуют своё. На их фоне особенно заметен более книжный, наблюдательный язык рассказчика, который помогает понять скрытый смысл событий.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трагедии на переезде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спешка и человеческая жадность приводят к несчастью.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Матрёна не похожа на других героев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часто судят её по бедности и непрактичности, однако рассказчик видит другое: внутреннюю стойкость, честность и редкую способность оставаться человеком даже в тяжёлой, несправедливой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не ради выгоды и не умеет ставить себя выше других. Она отдаёт время, силы и помощь без расчёта, поэтому её доброта выглядит тихой, но очень настоящей.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рассказа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появляются в разных эпизодах и связывают бытовые сцены с внутренним напряжением повествования.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постепенно подводят читателя к трагедии и помогают почувствовать, что обычная жизнь Матрёны неотделима от беды.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смысл названия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рассказа напоминает и о доме, и о жизни его хозяйки. Двор Матрёны становится местом, где сохранились её труд, память и тихая забота о людях.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явно сочувствует героине и уважает её незаметную праведность. Он показывает, что самое ценное добро часто не бросается в глаза и при жизни остаётся без признания.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Матрёны становится понятно: такие люди удерживают нравственную опору общества. Без них мир становится беднее не только материально, но и духовно.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школьного чтения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увидеть, как личная судьба человека связана с жизнью целой страны. Через один небольшой сюжет раскрывается послевоенная деревня и её трудное, но правдивое существование.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образ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стала символом бескорыстного добра в русской литературе. Её образ запоминается потому, что в нём соединены простота, внутренняя сила и человеческое достоинство.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нравственности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доброту, честность и готовность помогать другим. Оно показывает, что настоящая ценность человека определяется не богатством, а поступками и отношением к людям.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Матрёну с другими героями, школьник учится видеть разницу между искренностью и корыстью. Это развивает внимательность к характеру и мотивам поступков.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Матрёна: память о тихом подвиге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Матрёны показывает, что тихое добро часто незаметно, но именно оно поддерживает жизнь. Рассказ учит ценить человека по совести, а не по достатку или внешнему успеху.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2026-05-22T20:16:19Z</dcterms:created>
  <dcterms:modified xsi:type="dcterms:W3CDTF">2026-05-22T20:16:19Z</dcterms:modified>
</cp:coreProperties>
</file>