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советской власти на Дону: исторический обзор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событий и факторов формирования советской власти на Дону 1917–1920 гг.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обладал многовековыми казачьими традициями и важным экономическим значением. Февральская революция подорвала власть, создав новые органы. После Октября обострился конфликт между старой элитой и сторонниками советской власти.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контекст и особенности Донского региона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революционных событий на Дону (1917–1920)
</a:t>
            </a:r>
            <a:endParaRPr lang="en-US" sz="217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1917: приход советской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1917 года на Дону начали формироваться первые советы, что стимулировало перестройку власти и вызвало неподготовленность местного общества к новым реалиям.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Антибольшевистские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1917 — начале 1918 года против советской власти вспыхнули вооружённые восстания, отражая сопротивление части казачества и белогвардейцев новой политике.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 и закрепление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Летом-осенью 1919 года Красная армия активно наступала, постепенно подавляя сопротивление, а в январе 1920 года советская власть окончательно закрепилась на Дону.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Февраль-март 1917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под контролем Донского казачьего круга и Временного правительства России.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советские органы, начинается борьба за власть с казачьими автономистами.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1917–1918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Обостряется конфликт между большевиками и белогвардейцами, сменяются администрации.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1918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белой власти и Донской республики, советская власть удерживает отдельные пункты.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на Дону в 1917–1918 годах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1918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чертает начало активной государственной перестройки и введения советской власти на Дону.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РСФСР, труд А. А. Соколова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Донского Военно-революционного комитета открывает этап национализации и административных реформ под контролем большевиков.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гражданской войны: вооружённые столкновения на Дону
</a:t>
            </a:r>
            <a:endParaRPr lang="en-US" sz="2133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 ключевые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января по март 1918 года кровопролитные сражения велись за Ростов, Новочеркасск и другие центры, с ожесточенным сопротивлением казачьих и белогвардейских формирований.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гражданского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разрушению сел и городов, гибели мирных жителей и массовому бегству беженцев, негативно влияя на экономику и общественный порядок.
</a:t>
            </a:r>
            <a:endParaRPr lang="en-US" sz="10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Наростали забастовки среди рабочих как ответ на ухудшение условий труда и экономическую нестабильность.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террор» осуществлялся в отношении советских активистов, подрывая доверие и усиливая ненависть.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 крестьяне организовывали акции саботажа, отражая протест против национализации и ограничений в землепользовании.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болезни усугубляли социальное напряжение, вызывая рост нестабильности среди сельского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сопротивления большевикам на Дону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частной собственности и массовая национализация земель приводят к конфискации имущества казаков и политических противников.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усиливают конфликты и подталкивают регион к дальнейшему насилию и напряжённости.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депортации «классово враждебных» элементов с целью устранения оппозиции и укрепления власти.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репрессивных мер советской власти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1918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Донской республики как самостоятельного казачьего образования с попытками объединить антибольшевистские силы.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контроль над значительной территорией, налажено взаимодействие с белогвардейцами.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Проведено законодательство, усиливающие автономию и создающее альтернативу советской власти.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Донской республики и её роль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1918 года сформирована Донская армия под руководством атамана П.Н. Краснова как основа вооружённой борьбы.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 антисоветском сопротивлении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боевые действия и партизанские операции велись против советских войск по всему региону.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обладало высокой степенью самоорганизации, что обеспечивало устойчивость сопротивления.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сопровождалась ожесточённым насилием и значительными потерями среди мирного населения.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Дон внедрена продразвёрстка, направленная на стабилизацию городского продовольственного снабжения, что сопровождалось изъятием сельскохозяйственной продукции у крестьян.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национализация крупных промышленных предприятий и банков, что привело к централизации экономической власти в руках советских органов и ликвидации частной собственности.
</a:t>
            </a:r>
            <a:endParaRPr lang="en-US" sz="1098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Ликвидированы традиционные казачьи органы самоуправления; взамен учреждены революционные комитеты, полностью подчинённые РСФСР, что обеспечило административный контроль над регионом.
</a:t>
            </a:r>
            <a:endParaRPr lang="en-US" sz="998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административные реформы советской власти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1918 года масштабно применялись репрессии против казаков и бывших властвующих классов, включая расстрелы и заключение в концлагеря для подавления сопротивления.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семьи подвергались депортациям и переселениям в отдалённые регионы, что разрушало традиционный социалогический уклад Донского края.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Происходили массовые конфискации имущества и принудительный отбор зерна, что ухудшало материальное положение широких слоёв 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меры затронули не только прямых противников советской власти, но и местное население, подозреваемое в нелояльности подчас без доказательств.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Красный террор на Дону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внедряла меры против безработицы, расширяла систему образования и организовывала бесплатную медицинскую помощь для населения региона.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демографические последствия преобразований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осуществлялись насильственные переселения и разрушались традиционные семейные и общинные связи казачества и крестьян.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Наблюдался усиленный миграционный поток в города, что сопровождалось ростом урбанизации и трансформацией демографической структуры Дона.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Белой армии Краснова в 1918 году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1918 года белогвардейские войска под руководством атамана Краснова захватили несколько ключевых городов Дона, временно изгнав советские органы власти. Эти боевые действия сопровождались ожесточёнными боями и разрушениями инфраструктуры.
</a:t>
            </a:r>
            <a:endParaRPr lang="en-US" sz="897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советской власти благодаря наступлению Красной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1919 года Красная армия провела масштабные операции по освобождению региона от белогвардейских сил, восстановив контроль над стратегическими пунктами и городами. Эти кампании сопровождались значительными потерями и разрушениями.
</a:t>
            </a:r>
            <a:endParaRPr lang="en-US" sz="931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на Дону: смена контроля над регионом
</a:t>
            </a:r>
            <a:endParaRPr lang="en-US" sz="23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и экономические потери региона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 экономические потрясения привели к гибели значительной части посевных площадей и затруднили восстановление аграрного производства на длительный период.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промышленного потенциала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заводов и фабрик прекратили работу из-за нехватки сырья, трудовых ресурсов и разрушений. Это замедлило экономическое восстановление и промышленное развитие региона в послевоенный период.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потери и массовая эмиграция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Гражданской войны около 15% населения Донского края погибло или вынуждено было покинуть родные места из-за репрессий и конфликтов, что серьёзно изменило этнический и социальный состав региона.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сигнализировал о полном воссоединении Дона с РСФСР и начале системной перестройки регионального управления и экономики.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РСФСР, Исторические исследования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1920 года ознаменовался разгромом Донской армии и утверждением советской власти по всей территории Дона, сопровождавшимся административными и экономическими реформами.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совхозов и колхозов в 1920-х годах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коллективных форм хозяйствования радикально меняло аграрный ландшафт Дона, сокращая независимость крестьян и разрушая традиционные хозяйственные связи.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кулачества и переселения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кампании по уничтожению кулачества проводились насильственные переселения и конфискации имущества, что вызывало значительное сопротивление и социальное напряжение в регионе.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аграрные реформы на Дону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1920–1930-х годов способствовала росту производственных мощностей и созданию рабочего класса с новыми социальными ролями.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советизации Дона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 усилило связь Дона с другими регионами, стимулируя экономическую интеграцию и обмен ресурсами.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происходила утрата уникальной казачьей культурной идентичности в пользу советской идеологии и коллективной памяти.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идентичность формировалась как доминирующая парадигма, укрепляя государственную вертикаль и идеологическую монолитность общества.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сопровождался значительным технологическим и культурным прогрессом, заложившим основы новой социально-политической системы.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роли казачества и противопоставлении «белых» и «красных» формируют важные исторические противоречия и современные взгляды на данный этап.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тяжелые жертвы, репрессии и разрушения оставили глубокие раны в коллективной памяти и социальном укладе.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противоречия периода становления советской власти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советизации Дона в истории региона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советской власти на Дону стало переломным этапом с комплексными последствиями, сформировавшими облик региона и повлиявшими на национальную историю XX 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2026-05-11T12:30:49Z</dcterms:created>
  <dcterms:modified xsi:type="dcterms:W3CDTF">2026-05-11T12:30:49Z</dcterms:modified>
</cp:coreProperties>
</file>