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«Щелкунчик» — зимняя музыкальная сказка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о чуде, смелости и доброте, где оживают игрушки.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балет любят дети и взрослые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«Щелкунчик» придумал волшебный мир по сказке Гофмана: здесь есть праздник, музыка, чудеса и герои, за которых хочется болеть. Поэтому балет трогает и детей, и взрослых.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в уютном доме, где собрались гости, сверкает ёлка и всё готово к весёлому рождественскому празднику.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 радостью открывают подарки, слушают музыку и ждут сюрпризов. В воздухе чувствуется ожидание чего-то необыкновенного и доброго.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Кларе дарят Щелкунчика — простую на вид игрушку, с которой сразу начинается самая загадочная часть этой сказки.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вечер в доме Штальбаумов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Клара — добрая и смелая героиня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Клара любопытна, внимательна и умеет замечать необычное. Она первой верит, что даже скромная игрушка может стать настоящим защитником.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Клару зритель видит, как детское воображение превращает обычный праздник в удивительное приключение, полное света и чудес.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Щелкунчик выглядит немного забавно: у него большая голова, крепкие зубы и вид очень серьёзный, почти как у крошечного стражника.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вскоре он проявляет храбрость, защищает Клару и вступает в бой с мышиным войском, не отступая перед опасностью.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Щелкунчик превращается в принца. Так в сказке соединяются смелость, благодарность и добро, которое обязательно вознаграждается.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Щелкунчик сначала кажется смешной игрушкой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32" y="2126472"/>
            <a:ext cx="231000" cy="26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1997" y="2126473"/>
            <a:ext cx="197775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32538"/>
            <a:ext cx="251569" cy="2515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ночью в волшебной комнате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меняется прямо на глазах: ёлка становится огромной, а знакомый праздничный уголок превращается в таинственное сказочное пространство.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оживают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ночь приносит чудо: куклы и фигурки словно просыпаются, и зритель уже не уверен, где сон, а где настоящая сказка.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волшебство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мягко и загадочно, будто приглашает заглянуть в мир фантазии, где всё возможно и любое чудо может случиться внезапно.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сражение с мышами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в тёмной 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тишины начинается тревожное движение: в музыке слышны быстрые шаги, напряжение и приближение опасности.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Щелкунчика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Щелкунчик ведёт смелую борьбу с мышиным войском и защищает Клару, хотя врагов становится всё больше.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добра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тревога исчезает, и становится ясно: отвага, дружба и верность помогают победить страх.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этой премьерой мир услышал музыку, в которой «Вальс снежинок» стал символом зимнего волшебства.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1892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— тогда балет впервые показали в Мариинском театре в Санкт-Петербурге.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балета П. И. Чайковского «Щелкунчик» в Мариинском театре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Конфетное царство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 сладостей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Клара и Принц попадают в страну, где всё похоже на сказочный праздник. Вокруг сияют яркие костюмы, а на столах будто ждут самые вкусные угощения. Кажется, что здесь даже воздух сладкий и праздничный.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Феей Драже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Фея Драже приветствует гостей как добрая хозяйка волшебного королевства. Её появление делает сцену торжественной и красивой, словно начинается главный праздник в чудесной стране.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 веселье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Конфетном царстве звучат танцы, похожие на маленький карнавал. Каждый номер будто приносит новый вкус, цвет и настроение, а вся сцена сияет радостью и сказочным блеском.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«Танец Феи Драже» звучит легко и нежно, будто звенят маленькие колокольчики. Его узнают с первых нот и часто слушают отдельно от балета.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номера музыки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«Вальс цветов» кажется особенно торжественным и широким. В нём много красоты, движения и праздничного размаха, словно расцветает целый зимний сад.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«Трепак» наполняет музыку энергией и быстрым ритмом. Он звучит очень живо и весело, поэтому сразу поднимает настроение.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«Арабский» и «Китайский» танцы создают яркие образы и разные музыкальные краски. Они делают спектакль ещё разнообразнее и интереснее для слушателя.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77" y="2026800"/>
            <a:ext cx="209400" cy="20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3832" y="2020650"/>
            <a:ext cx="193987" cy="22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1474" y="2038433"/>
            <a:ext cx="209400" cy="186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Челеста — волшебный инструмент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87038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Нежный звук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Челеста звучит мягко и прозрачно, словно тихий звон на морозе. Именно поэтому в «Танце Феи Драже» она сразу создаёт ощущение хрупкого, сладкого чуда.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622387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Серебристое сияние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тембр напоминает капли льда, маленькие колокольчики и блеск снега. Чайковский выбрал этот инструмент, чтобы музыка казалась по-настоящему сказочной и светлой.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657713" y="2020661"/>
            <a:ext cx="2245500" cy="15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Новинка для слушателей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1891 году челеста была ещё редким инструментом, поэтому её звучание удивляло публику. Такой необычный голос помог сделать образ Феи Драже особенно запоминающимся.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показывает сказку без слов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балете музыка заменяет разговоры: по её темпу, громкости и мелодии легко понять, кто спешит, кто радуется и где начинается волшебство. Каждый звук словно подсказывает следующий шаг истории.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отрывки передают бег и волнение, а плавные напевы — мечты и спокойствие. Громкие аккорды предупреждают об опасности, а тихие помогают почувствовать тепло, доброту и надежду.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Артисты показывают характер героев не словами, а позами, жестами и поворотами. Зритель видит страх, удивление или радость почти так же ясно, как слышит музыку.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па помогает понять, что происходит на сцене: кто защищает, кто боится, кто ликует после победы. Танец делает сказку понятной даже без перевода.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движению история звучит сердцем. Поэтому «Щелкунчик» легко смотрят дети и взрослые в разных странах, даже если говорят на разных языках.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рассказывает историю движением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декорации и нарядные костюмы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489400" y="121965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начинается в уютной комнате с ёлкой, подарками и тёплым светом. Зритель сразу попадает в атмосферу семейного торжества.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450" y="181562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преображение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волшебная ночь, декорации меняются, а привычная комната будто растёт и становится загадочной. Всё вокруг начинает напоминать сон.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494811" y="2749231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снежинки, холодный блеск и лёгкий свет. Пространство сцены становится похожим на заснеженную сказку, где даже воздух кажется хрупким.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077450" y="330809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Конфетное царство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костюмы сияют яркими красками, а декорации похожи на праздничную открытку. Сцена превращается в весёлое королевство чудес и сладостей.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«Щелкунчик» стал новогодней традицией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начале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начинается вечером, когда в доме уже горят огни, стоят подарки и все ждут чуда. Поэтому балет сразу напоминает о Рождестве и Новом годе.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ждут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много света, снежных картин и добрых эмоций. Такая музыка и сказочный сюжет очень подходят зиме, когда люди особенно любят уют и волшебство.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слышна в лёгких танцах и звонких мелодиях. Они будто приглашают зрителя улыбнуться и вместе с героями ждать праздника.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звучат в балете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страх появляется в сценах с мышами и ночью. Но он не пугает надолго, потому что сразу чувствуется, что добро сможет победить.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и мечта звучат в волшебных превращениях. Елка растёт, игрушки оживают, а мир вокруг становится совсем не таким, как днём.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слышны торжество и тепло. Балет оставляет светлое чувство, будто чудо действительно случилось и осталось рядом.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соседство сделало первый показ особенно заметным. Источник: программа премьеры в Мариинском театре.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1892 год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«Щелкунчика» состоялась в одном театральном вечере с оперой «Иоланта».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премьеры Мариинского театра, Санкт-Петербург, 1892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0398"/>
            <a:ext cx="244327" cy="2522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347" y="2128402"/>
            <a:ext cx="224175" cy="25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«Щелкунчика» на уроке музыки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главные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попробуйте услышать, какие мелодии возвращаются снова. Так легче запомнить героев и важные моменты истории.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сравните музыку: где она весёлая, где тихая, а где тревожная. Настроение подскажет, что чувствуют персонажи.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 действием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Постарайтесь представить, что происходит на сцене, когда музыка ускоряется или замедляется. Тогда балет станет понятнее без слов.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свою сказку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прослушивания можно рассказать, какой эпизод запомнился больше всего. Так музыка превращается в знакомую и любимую сказку.
</a:t>
            </a:r>
            <a:endParaRPr lang="en-US" sz="11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«Щелкунчик» сегодня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балет часто ставят в больших театрах и показывают по телевидению в зимний сезон. Его яркие сцены помогают создать праздничное настроение для всей семьи.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из «Щелкунчика» звучит на концертах, школьных праздниках и новогодних программах. Так история Чайковского каждый год снова входит в декабрьские и январские традиции.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«Щелкунчик» любят уже много поколений, потому что в нём звучат красивая музыка, добро и настоящее чудо. Этот балет каждый раз дарит ощущение праздника и светлой сказки.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«Щелкунчик» остаётся любимым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2026-05-24T18:42:41Z</dcterms:created>
  <dcterms:modified xsi:type="dcterms:W3CDTF">2026-05-24T18:42:41Z</dcterms:modified>
</cp:coreProperties>
</file>