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мира: природа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страна, разные природы, богатые ресурсы — всё связано на одной карте.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ключ к природе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 только границы страны, но и то, как связаны положение, рельеф, климат и природные зоны. Именно эти различия объясняют, почему условия жизни в России так неодинаковы.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230" y="1155650"/>
            <a:ext cx="287719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4455" y="1165439"/>
            <a:ext cx="312100" cy="277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4858" y="1179310"/>
            <a:ext cx="312100" cy="2496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2811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положения России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материке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лежит в северной части Евразии и занимает огромную полосу суши от Европы до Тихого океана. Такое положение делает страну особенно разнообразной по природным условиям.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России омывают моря трёх океанов: Северного Ледовитого, Тихого и Атлантического. Вода у берегов влияет на климат, хозяйство и транспортные пути.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протяжённость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страны с запада на восток почти 10 000 километров. Из-за этого природные условия меняются очень сильно: от холодных северных территорий до более тёплых южных районов.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11 часовых поясов, поэтому в разных её частях время заметно различается. Это важно для связи, расписаний и управления большой страной.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территории России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12153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России превышает 17 миллионов квадратных километров, поэтому на карте она выглядит как огромный простор с большими расстояниями между населёнными пунктами.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295105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территории встречаются разные климатические пояса, от арктических районов до более мягких южных областей. Из-за этого условия жизни и хозяйства сильно отличаются.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346868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территория, тем заметнее различия в природных ресурсах. Где-то больше лесов, где-то полезных ископаемых, а где-то удобных земель для земледелия.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71750" y="105706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где на карте север, юг, запад и восток. Это помогает правильно увидеть положение морей, гор, рек и крупных городов.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71750" y="230551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Легенда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прочитайте легенду карты. В ней объясняется, что означают цвета, линии и значки, поэтому можно понять, где показаны реки, границы и месторождения.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71750" y="355396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масштаб. Он показывает, сколько километров на местности соответствует одному сантиметру на карте, и помогает оценить реальные расстояния.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49200" y="230551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Условные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условные знаки. Они показывают важные объекты: реки, горы, озёра и полезные ископаемые, а значит, помогают читать карту быстрее и точнее.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49200" y="105706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найдите границы страны и её соседей. Так легче понять, где Россия соприкасается с другими государствами и где проходят её крайние точки.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положение России влияет на природу
</a:t>
            </a:r>
            <a:endParaRPr lang="en-US" sz="2528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007405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России находится в умеренных и северных широтах, поэтому здесь меньше солнечного тепла, чем в южных странах. Это делает зиму длиннее и холоднее.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1822726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 территория, тем суровее природные условия. Здесь чаще встречаются мерзлота, тундра и короткое лето, а хозяйственная деятельность требует особой подготовки.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2638047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юг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получают больше тепла и света, поэтому здесь легче выращивать зерновые культуры и развивать земледелие. Именно поэтому юг страны заселён плотнее.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30200" y="3453365"/>
            <a:ext cx="6946200" cy="7392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леса, реки, почвы и расселение людей. Там, где холоднее и суше, населению сложнее жить, а природа остаётся менее изменённой.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194" y="100257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756" y="2235252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6744" y="3492467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26750" y="171450"/>
            <a:ext cx="6704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России нужны часовые пояса
</a:t>
            </a:r>
            <a:endParaRPr lang="en-US" sz="2880" dirty="0"/>
          </a:p>
        </p:txBody>
      </p:sp>
      <p:sp>
        <p:nvSpPr>
          <p:cNvPr id="11" name="Text 2"/>
          <p:cNvSpPr txBox="1"/>
          <p:nvPr/>
        </p:nvSpPr>
        <p:spPr>
          <a:xfrm>
            <a:off x="226750" y="1438149"/>
            <a:ext cx="6701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 в 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большой протяжённости страны между её западными и восточными районами может быть несколько часов разницы. Когда в одном городе утро, в другом уже наступает вечер.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6750" y="2670832"/>
            <a:ext cx="6701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помогают согласовать работу поездов, самолётов, телевидения и связи. Без них было бы трудно планировать встречи и управлять большими расстояниями.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26750" y="3903507"/>
            <a:ext cx="6701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времени нужна и для управления государством. Она помогает быстро передавать информацию и координировать действия между регионами с разным местным временем.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климата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373550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Широта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фактор — географическая широта. Чем севернее находится территория, тем меньше солнечного тепла она получает и тем холоднее в среднем климат.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73550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Удалённость от 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сильный фактор — удалённость от океанов. Внутри материка воздух сильнее нагревается летом и сильнее охлаждается зимой, поэтому погода здесь более контрастная.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72375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тоже влияет на климат. Горы задерживают влажный воздух, а равнины позволяют воздушным массам свободно двигаться на большие расстояния.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2375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Ветры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ветров определяет, откуда приходит воздух: тёплый или холодный, влажный или сухой. Поэтому на разных частях России погода может сильно отличаться.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рельеф России
</a:t>
            </a:r>
            <a:endParaRPr lang="en-US" sz="2871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 — пространство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и Западно-Сибирская равнины тянутся на огромные расстояния и образуют удобные пространства для дорог, городов и полей. Здесь легче строить и вести сельское хозяйство, чем в горных районах. Именно поэтому на равнинах сосредоточено много населённых пунктов.
</a:t>
            </a:r>
            <a:endParaRPr lang="en-US" sz="1068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меняют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Кавказ, Алтай и Саяны заметно меняют картину природы. Горы задерживают воздушные массы, влияют на реки и создают особые природные условия. В них часто сосредоточены полезные ископаемые, а ещё встречаются быстрые горные реки.
</a:t>
            </a:r>
            <a:endParaRPr lang="en-US" sz="1161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помогает понять, почему в одних местах легче выращивать хлеб, а в других развивать добычу сырья. Карта показывает, что форма поверхности земли напрямую связана с хозяйством и природными богатствами страны.
</a:t>
            </a:r>
            <a:endParaRPr lang="en-US" sz="11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млн км²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поэтому природные условия страны очень разнообразны.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пашни чаще возникают на равнинах, где строить и жить проще, а горные районы связаны с добычей.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 России, физическая карта мира
</a:t>
            </a:r>
            <a:endParaRPr lang="en-US" sz="111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компонентов: рельеф влияет на воздух и воду, затем климат определяет природные зоны и доступные ресурсы.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рельеф, климат и ресурсы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фактора особенно сильно охлаждают большую часть территории России.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страны лежит в умеренных и северных широтах, поэтому солнечного тепла здесь меньше, чем в южных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климатообразующие факторы России
</a:t>
            </a:r>
            <a:endParaRPr lang="en-US" sz="11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климата и температурные контрасты
</a:t>
            </a:r>
            <a:endParaRPr lang="en-US" sz="2537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нормы и школьные географические справочники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января показывают, насколько по-разному проявляется климат в европейской части, Сибири и на Дальнем Востоке.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низкие зимние температуры характерны для Сибири, а влияние океана смягчает климат у моря.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зоны особенно наглядно показывают, как меняются ресурсы от севера к югу.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задают, какие занятия и ресурсы наиболее важны для людей. От числа ресурсов зависит не только хозяйство, но и образ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природные зоны России
</a:t>
            </a:r>
            <a:endParaRPr lang="en-US" sz="11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12153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условия самые суровые: холод, сильные ветры и короткое лето. Растительность здесь очень бедная, а животные и человек приспосабливаются к дефициту тепла.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295105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уже появляются мхи, лишайники и низкие кустарники. Тундра важна для оленеводства, рыболовства и добычи полезных ископаемых, но земледелие почти невозможно.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346868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большая природная зона России. В ней много хвойных лесов, болот и ценных древесных ресурсов, а также крупных запасов полезных ископаемых.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54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08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ландшафт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преобладают хвойные леса, болота и прохладный влажный климат. Такие условия благоприятны для лесных ресурсов, но требуют осторожного хозяйственного использования и охраны от пожаров.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390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много солнца, трав и плодородных черноземов. Именно здесь особенно хорошо развиваются зерновые культуры, а открытый рельеф облегчает обработку больших полей.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944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природа меняется с высотой: внизу одни растения, выше другие, а на вершинах условия уже почти суровые. Это называется высотной поясностью.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природе и жизни страны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74899" y="12116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России — Обь, Енисей, Лена и Волга — важны как источники пресной воды, пути сообщения и места жизни многих городов и поселков.
</a:t>
            </a:r>
            <a:endParaRPr lang="en-US" sz="1239" dirty="0"/>
          </a:p>
        </p:txBody>
      </p:sp>
      <p:sp>
        <p:nvSpPr>
          <p:cNvPr id="11" name="Text 3"/>
          <p:cNvSpPr txBox="1"/>
          <p:nvPr/>
        </p:nvSpPr>
        <p:spPr>
          <a:xfrm>
            <a:off x="3974899" y="20657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Озера и моря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Озера и моря дают рыбу, регулируют влажность и становятся природными ориентирами на карте. Байкал выделяется как самое глубокое озеро мира.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3974899" y="29199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незаметны на карте, но очень важны для питьевого водоснабжения, особенно там, где поверхностных вод недостаточно или они сильно загрязнены.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3974899" y="37740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поддерживают природу, обеспечивают энергетику и помогают людям в быту, транспорте и хозяйстве. Поэтому их нужно использовать аккуратно и бережно.
</a:t>
            </a:r>
            <a:endParaRPr lang="en-US" sz="12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069593"/>
            <a:ext cx="4522200" cy="14431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 энергетические ресурсы России
</a:t>
            </a:r>
            <a:endParaRPr lang="en-US" sz="2587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виды минерального сырья и основные районы добычи в 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топливные ресурсы сосредоточены на севере и в Сибири, а рудные — в старых горных районах и промышленных поясах.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атласы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1819462"/>
            <a:ext cx="4714800" cy="15045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Лесные, водные и земельные ресурсы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природных ресурсов и территории их распространения.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воды обеспечивают хозяйство и жизнь людей, а плодородные земли юга создают основу для земледелия.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атласы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территория, природа,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соединяет огромную территорию, разные пояса климата и богатые природные ресурсы. Понимание этой связи помогает беречь природу, разумно пользоваться ее дарами и защищать их от пожаров и загрязнения.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2026-07-27T00:22:45Z</dcterms:created>
  <dcterms:modified xsi:type="dcterms:W3CDTF">2026-07-27T00:22:45Z</dcterms:modified>
</cp:coreProperties>
</file>