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основные черты и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материк с богатой природой и мультикультурным обществом.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история Австралии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огромная страна в Южном полушарии с древней историей аборигенов. Европейцы начали изучать континент в XVII веке, а сегодня здесь процветает независимое демократическое государство.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климат тропический с жарким влажным летом и мягкой зимой, а на юге — умеренный с чётко выраженными сезонами.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районы покрывают пустыни, где почти не бывает осадков и температура воздуха летом достигает экстремальных значений.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Австралии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природные пожары случаются здесь регулярно, затрагивая растительность и экосистемы континента.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57468"/>
            <a:ext cx="2390775" cy="15012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447" y="1457468"/>
            <a:ext cx="2390775" cy="15012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" y="3133868"/>
            <a:ext cx="2390775" cy="15012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447" y="3133868"/>
            <a:ext cx="2390775" cy="150123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фауна Австралии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3046737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— символ соседних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 — известные сумчатые, способные прыгать на большие расстояния. Эти животные живут в различных средах, от лесов до пустынь, и играют важную роль в экосистемах.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7359884" y="15906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— обитатель эвкалиптовых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Коала — медлительный и обаятельный зверёк, который почти всю жизнь проводит на деревьях, питаясь листьями эвкалипта и спя до 20 часов в сутки.
</a:t>
            </a:r>
            <a:endParaRPr lang="en-US" sz="1064" dirty="0"/>
          </a:p>
        </p:txBody>
      </p:sp>
      <p:sp>
        <p:nvSpPr>
          <p:cNvPr id="15" name="Text 4"/>
          <p:cNvSpPr txBox="1"/>
          <p:nvPr/>
        </p:nvSpPr>
        <p:spPr>
          <a:xfrm>
            <a:off x="3046737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— удивительный млекопитающий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сочетает характерные черты птиц и млекопитающих: он откладывает яйца, но кормит детёнышей молоком. Обитает в пресных водоёмах восточного побережья.
</a:t>
            </a:r>
            <a:endParaRPr lang="en-US" sz="1031" dirty="0"/>
          </a:p>
        </p:txBody>
      </p:sp>
      <p:sp>
        <p:nvSpPr>
          <p:cNvPr id="16" name="Text 5"/>
          <p:cNvSpPr txBox="1"/>
          <p:nvPr/>
        </p:nvSpPr>
        <p:spPr>
          <a:xfrm>
            <a:off x="7359884" y="3267075"/>
            <a:ext cx="1410963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морские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славится разнообразием птиц: эму — беспёрый большой бегун, а какаду распознаются по ярким гребням. В морях обитают касатки и морские львы, дополняя богатство животного мира.
</a:t>
            </a:r>
            <a:endParaRPr lang="en-US" sz="10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крупнейшая в мире коралловая система, протяжённостью свыше 2300 километров, с богатым многообразием морских видов и уникальными кораллами.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занесён в список Всемирного наследия ЮНЕСКО, но испытывает угрозы от потепления и загрязнения, что требует активной охраны.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Барьерный риф — природное чудо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символы Австралии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— ворота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знаменит своим впечатляющим Оперным театром и Харбор-Бридж, а также прекрасными пляжами, привлекающими туристов и местных жителей в любое время года.
</a:t>
            </a:r>
            <a:endParaRPr lang="en-US" sz="100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— культурное сердце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известен потрясающими галереями, уличным искусством и крупными спортивными событиями, включая теннисный турнир Australian Open и гонки Формулы-1.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и развлечения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Мельбурне расположен Трастовый парк, где проходит множество фестивалей и активностей, а в Сиднее развито прибержное пространство для отдыха и спорта.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традиции аборигенов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существует около 500 этнических и языковых групп коренных жителей с богатейшим культурным наследием.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наскальные 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создают уникальные наскальные рисунки, сохраняющие истории и знания их предков.
</a:t>
            </a:r>
            <a:endParaRPr lang="en-US" sz="1425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Диджериду — деревянный духовой инструмент, который исполняет особые мелодии и сопровождает обряды и праздники.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и сказания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танцы и рассказы передают мифы Dreamtime — основу духовного мира и связи с землёй.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освоение Австралии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1606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Голландский мореплаватель Виллем Янсзон первым из европейцев достиг побережья Австралии, открыв новые земли.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1770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официально объявил восточное побережье Британской территорией во время своего плавания на HMS Endeavour.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1788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первой европейской колонии в Сиднее — сайта каторжников, начавшей современное заселение континента.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расширение поселений, конфликты с аборигенами и начало формирования независимого государства.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921" y="1572310"/>
            <a:ext cx="3733325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Австралии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и экономические данные страны на 2022 год.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жизни и развитая экономика делают Австралию одной из ведущих стран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Австралийское бюро статистики, Всемирный банк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Австралии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используемые в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— официальный и самый распространённый язык. Среди других широко говорят на китайском, итальянском, греческом, арабском и вьетнамском языках.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 жителей — иммигранты из более чем 200 стран, что делает Австралию одной из самых мультикультурных и многоязычных стран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Этнический состав населения Австралии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сохраняют традиционные культуры и играют важную роль в общественной жизни страны. Мультикультурность поддерживает экономическую и культурную обогащённость.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население преобладает, однако значительное представительство азиатских и других этнических групп формирует современное многообразие Австралии.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Австралийское бюро статистики, перепись 2021 года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и символы Австралии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парламентская монархия с федеративным устройством, объединяющая шесть штатов и две территории. Монарх — формальный глава государства, представлен генерал-губернатором.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Высший законодательный орган — двухпалатный парламент, состоящий из Сената и Палаты представителей, обеспечивающий баланс власти и местное самоуправление.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включает кенгуру и эму, символизирующих прогресс, а официальный флаг отражает связь с Великобританией и южным полушарием.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гимн «Advance Australia Fair» и национальные цвета — зелёный и золотой — часто используются на официальных мероприятиях и спортивных соревнованиях.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Австралии: сильные стороны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экспортные товары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уголь и природный газ — ключевые экспортные ресурсы страны, способствующие экономическому росту и стабильному положению на мировом рынке.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отрасли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хозяйство, образование и туризм играют важную роль, обеспечивая занятость и развитие регионов, а стабильный австралийский доллар поддерживает международную торговлю.
</a:t>
            </a:r>
            <a:endParaRPr lang="en-US" sz="13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Австралийская кухня сочетает в себе вкусы британских колонистов, азиатских иммигрантов и местных аборигенов, отражая множество культурных влияний в разнообразии блюд.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мясные пироги, баранина и рыба баррамунди, а паста «веджимайт» является характерным австралийским продуктом с ярким вкусом умами.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кулинарные традиции Австралии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Обязательное образование начинается с 6 лет и длится до 16. Система включает начальную, среднюю школы и колледжи, обеспечивая фундаментальные знания для всех.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Высшее образование престижно: ведущие университеты входят в мировые рейтинги, а программа обмена привлекает студентов со всего мира для международного опыта.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Австралии: особенности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Великолепие Большой Песчаной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обширная пустыня занимает значительную часть внутренней Австралии. Её красные пески и дюны создают уникальный ландшафт, где живут приспособленные к засушливым условиям растения и животные.
</a:t>
            </a:r>
            <a:endParaRPr lang="en-US" sz="865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Эвкалиптовые леса — символ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покрывают большие территории, обеспечивая среду обитания для коал и многих других животных. Их аромат и характерный голубой дым создают особенную атмосферу бушленда.
</a:t>
            </a:r>
            <a:endParaRPr lang="en-US" sz="967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богатство и экосистемы бушленда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Бушленд сохраняет множество редких видов растений и животных, большинство из которых не встречаются нигде в мире. Это важный экологический ресурс для сохранения биоразнообразия.
</a:t>
            </a:r>
            <a:endParaRPr lang="en-US" sz="83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ландшафтов Австралии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 — священный монолит высотой 348 метров, меняющий цвет в зависимости от времени суток, что делает его уникальным природным и культурным объектом.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горы известны эвкалиптовыми лесами и скалой Три Сёстры, привлекая туристов живописными пейзажами и возможностями для активного отдыха на природе.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Достопримечательности: Улуру и Голубые горы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День Австралии отмечается 26 января, знаменуя национальное единство и историю. Помимо него, празднуют Пасху и Рождество, адаптированное к летнему сезону.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Фестиваль Moomba в Мельбурне и Королевская сельскохозяйственная выставка собирают тысячи участников. Барбекю и пикники — важные социальные традиции для жителей.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праздники и традиции Австралии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сегодня: спорт и современные тренды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виды спорта и международные мероприятия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Крикет, регби и австралийский футбол — популярные виды спорта. Австралия регулярно проводит крупные соревнования, включая Australian Open и этапы Формулы-1.
</a:t>
            </a:r>
            <a:endParaRPr lang="en-US" sz="136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программы по защите окружающей среды, IT-сектор укрепляется, а мультикультурность и здоровье становятся приоритетами для правительства и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вызовы и возможности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сохраняет уникальное природное и культурное наследие, сталкиваясь с изменениями климата и социальными вызовами. Будущее связано с инновациями, экологией и укреплением мультикультурного общества.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2026-05-07T03:40:45Z</dcterms:created>
  <dcterms:modified xsi:type="dcterms:W3CDTF">2026-05-07T03:40:45Z</dcterms:modified>
</cp:coreProperties>
</file>