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9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предложение с однородными членами
</a:t>
            </a:r>
            <a:pPr algn="l" indent="0" marL="0">
              <a:lnSpc>
                <a:spcPct val="100000"/>
              </a:lnSpc>
              <a:buNone/>
            </a:pPr>
            <a:r>
              <a:rPr lang="en-US" sz="17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однородные члены и ставить нужные знаки препинания.
</a:t>
            </a:r>
            <a:endParaRPr lang="en-US" sz="42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помогают перечислять предметы, признаки и действия без повторов. Они делают текст точнее, короче и понятнее — в разговоре, учебных заданиях, новостях и художественных описаниях.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в речи: зачем они нужны
</a:t>
            </a:r>
            <a:endParaRPr lang="en-US" sz="288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однородными членами предложения
</a:t>
            </a:r>
            <a:endParaRPr lang="en-US" sz="2104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отвечают на один и тот же вопрос, поэтому их легко объединить в один ряд. Они относятся к одному слову и выполняют одинаковую синтаксическую роль.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вопрос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называют близкие по смыслу предметы, действия, признаки или обстоятельства. В предложении они не поясняют друг друга, а перечисляются как равноправные элементы.
</a:t>
            </a:r>
            <a:endParaRPr lang="en-US" sz="1347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«В саду росли яблони, груши и сливы» слова яблони, груши и сливы — однородные подлежащие. Они отвечают на вопрос кто? что?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текста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образуют единый смысловой ряд. Это помогает строить предложение компактно и избегать лишних повторов, сохраняя ясность высказывания.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ряд слов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87344"/>
            <a:ext cx="284700" cy="22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87344"/>
            <a:ext cx="284700" cy="2277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однородности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не зависят друг от друга. Каждый из них одинаково важен для смысла предложения и не уточняет соседний член.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Равноправие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однородные члены произносятся с интонацией перечисления. В речи между ними слышится пауза, а на письме часто ставится запятая.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могут соединяться союзами и, да, или, либо, а также повторяющимися союзами. Союз показывает, как связаны элементы ряда по смыслу.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союзами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однородные члены выполняют одну и ту же синтаксическую функцию. Они могут быть подлежащими, сказуемыми, дополнениями, определениями или обстоятельствами.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роль в предложении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293567"/>
            <a:ext cx="4151400" cy="2460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Однородными могут быть и главные, и второстепенные члены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встречаются в разных позициях предложения, поэтому важно сначала определить их синтаксическую роль, а затем — способ связи и пунктуацию.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члены предложения бывают однородными
</a:t>
            </a:r>
            <a:endParaRPr lang="en-US" sz="2622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«Простое предложение с однородными членами»
</a:t>
            </a:r>
            <a:endParaRPr lang="en-US" sz="11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однородные члены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признаках однородности и правилах связи слов в предложении.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однородных членов без союзов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20600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Бессоюзная связь передаёт перечисление предметов, действий или признаков. Такие ряды звучат особенно чётко, потому что каждое слово выделяется паузой и интонацией перечисления.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600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3247288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однородные члены стоят без союзов, между ними обычно ставится запятая. Она помогает отделить элементы ряда и сделать предложение удобным для чтения.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3247288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между словами
</a:t>
            </a:r>
            <a:endParaRPr lang="en-US" sz="1800" dirty="0"/>
          </a:p>
        </p:txBody>
      </p:sp>
      <p:sp>
        <p:nvSpPr>
          <p:cNvPr id="12" name="Text 6"/>
          <p:cNvSpPr txBox="1"/>
          <p:nvPr/>
        </p:nvSpPr>
        <p:spPr>
          <a:xfrm>
            <a:off x="6073963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бессоюзный ряд делает описание живым и точным. Например, фраза о книгах, тетрадях и ручках сразу создаёт ясную картину и не перегружает предложение повторениями.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6073963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речи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при однородных членах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Одиночные союзы и, да в значении «и» соединяют однородные члены в один ряд. Они показывают, что предметы или действия нужно рассматривать вместе.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союзы то… то передают смену событий, признаков или состояний. Они помогают показать движение, изменение или колебание ситуации во времени.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ни… ни подчёркивает отсутствие сразу нескольких признаков или предметов. Такой союз усиливает отрицание и делает высказывание более выразительным и точным.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или и либо помогают выбрать один из вариантов. В таких предложениях смысл строится на альтернативе: нужно назвать не всё сразу, а один из возможных предметов.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этой теме встречается запятая, но важно учитывать и роль союза, и наличие обобщающего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основное внимание на уроке стоит уделить запятой, а затем — случаям без запятой и знакам при обобщении.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правил пунктуации по теме «Однородные члены предложения»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при однородных членах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не нужна в трёх типичных ситуациях: при одиночных союзах, в устойчивых сочетаниях и в некоторых повторяющихся конструкциях.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без запятой особенно важно запомнить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русской пунктуации по теме «Однородные члены предложения»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союзы и их значение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выделен
</a:t>
            </a:r>
            <a:pPr algn="l" indent="0" marL="0">
              <a:lnSpc>
                <a:spcPct val="100000"/>
              </a:lnSpc>
              <a:buNone/>
            </a:pPr>
            <a:r>
              <a:rPr lang="en-US" sz="4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союзы помогают показать, что каждый предмет или действие важны сами по себе. В перечислении они создают особый ритм и делают высказывание более выразительным и чётким.
</a:t>
            </a:r>
            <a:endParaRPr lang="en-US" sz="1793" dirty="0"/>
          </a:p>
        </p:txBody>
      </p:sp>
      <p:sp>
        <p:nvSpPr>
          <p:cNvPr id="9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связь встречается в сочетаниях и книги, и тетради, и ручки; то дождь, то снег; ни леса, ни поля, ни реки. Во всех случаях ряд читается как несколько отдельных частей.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обязательны
</a:t>
            </a:r>
            <a:pPr algn="l" indent="0" marL="0">
              <a:lnSpc>
                <a:spcPct val="100000"/>
              </a:lnSpc>
              <a:buNone/>
            </a:pPr>
            <a:r>
              <a:rPr lang="en-US" sz="4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однородными членами с повторяющимися союзами ставятся запятые, потому что пауза отделяет каждый элемент ряда. Это правило помогает не спутать перечисление с обычным соединением слов.
</a:t>
            </a:r>
            <a:endParaRPr lang="en-US" sz="179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утро в парке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скамейке лежал яркий, солнечный плед, и сразу было видно: оба определения характеризуют предмет с одной стороны. Они отвечают на один и тот же вопрос и звучат как единый ряд признаков.
</a:t>
            </a:r>
            <a:endParaRPr lang="en-US" sz="1292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из дерева и камня
</a:t>
            </a:r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другой улице стоял большой деревянный дом. Здесь слова большой и деревянный не равны по смыслу: одно обозначает размер, другое — материал. Поэтому запятая между ними не нужна, а впечатление создаётся более точное.
</a:t>
            </a:r>
            <a:endParaRPr lang="en-US" sz="1247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9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и неоднородные определения
</a:t>
            </a:r>
            <a:endParaRPr lang="en-US" sz="297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Обобщающее слово при однородных членах
</a:t>
            </a:r>
            <a:endParaRPr lang="en-US" sz="2895" dirty="0"/>
          </a:p>
        </p:txBody>
      </p:sp>
      <p:sp>
        <p:nvSpPr>
          <p:cNvPr id="8" name="Text 2"/>
          <p:cNvSpPr txBox="1"/>
          <p:nvPr/>
        </p:nvSpPr>
        <p:spPr>
          <a:xfrm>
            <a:off x="521800" y="2122803"/>
            <a:ext cx="25491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Обобщающее слово называет общий смысл всего ряда: например, фрукты перед перечислением яблок, груш и слив. После такого слова обычно ставится двоеточие.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21800" y="1526916"/>
            <a:ext cx="25491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общее понятие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309900" y="2122803"/>
            <a:ext cx="25491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обобщающее слово стоит после однородных членов, оно подводит итог всему ряду. В этом случае перед ним ставится тире: Яблоки, груши, сливы — всё это фрукты.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309900" y="1526916"/>
            <a:ext cx="25491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вывод после перечисления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 место обобщающего слова и выбрать нужный знак препинания без лишних сомнений.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ученик читает схему, тем быстрее определяет пунктуацию в предложении с однородными членами.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«Простое предложение с однородными членами»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предложений с однородными членами
</a:t>
            </a:r>
            <a:endParaRPr lang="en-US" sz="282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3797" y="1068000"/>
            <a:ext cx="6171705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однородные члены могут выполнять разные синтаксические роли и отвечать на разные вопросы.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Однородность не зависит от места в предложении: одинаково могут объединяться и главные, и второстепенные члены.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однородных членов по ролям
</a:t>
            </a:r>
            <a:endParaRPr lang="en-US" sz="2707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русского языка, 7 класс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постановки запятых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проверки однородных членов в предложении.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7900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1275" y="1205853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73869" y="1205853"/>
            <a:ext cx="20306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03025" y="1248003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виды определений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иногда считают однородными определения, которые характеризуют предмет с разных сторон. Чтобы избежать ошибки, нужно проверить, отвечают ли они на один вопрос и одинаково ли описывают предмет.
</a:t>
            </a:r>
            <a:endParaRPr lang="en-US" sz="1280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запятую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повторяющихся союзах запятую часто забывают поставить, хотя каждый элемент ряда должен быть отделён. Особенно это заметно в длинных перечислениях и при однородных обстоятельствах.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Ставят лишнюю запятую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запятая появляется перед одиночным союзом и, да, или, либо, хотя по правилу она не нужна. Такая ошибка возникает из-за привычки автоматически делить предложение на короткие части.
</a:t>
            </a:r>
            <a:endParaRPr lang="en-US" sz="1280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находят главное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3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определить слово, к которому относятся однородные члены, легко ошибиться в разборе. Это особенно важно в предложениях с обобщающим словом, где знак зависит от всей структуры.
</a:t>
            </a:r>
            <a:endParaRPr lang="en-US" sz="134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 помогает не только расширить фразу, но и показать настроение героя, последовательность действий и динамику события.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Распространённое предложение передаёт больше деталей, поэтому речь становится живее, точнее и нагляднее.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Пример, составленный по материалам темы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однородные члены делают речь выразительнее
</a:t>
            </a:r>
            <a:endParaRPr lang="en-US" sz="247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темы для уроков русского языка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без 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находить однородные члены помогает правильно расставлять запятые, двоеточие и тире. Это особенно важно в проверочных работах, где одна ошибка может изменить смысл предложения.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 письменной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изложениях и сочинениях однородные члены помогают не повторять одни и те же слова, а выражать мысль точнее. Речь звучит богаче, логичнее и аккуратнее.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чтение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развивает привычку замечать детали: союзы, паузы, перечисления и обобщающие слова. Такой навык нужен не только на уроке, но и при чтении любых текстов.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видит, к какому слову относятся однородные члены, ему легче разобрать предложение по членам. Так синтаксический разбор становится понятнее и быстрее.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члены: правило, которое делает речь точнее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помогают строить ясные и выразительные предложения: они равноправны, связаны по смыслу и требуют внимательной пунктуации. Понимание этой темы делает речь грамотнее и увереннее.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2026-05-28T18:50:50Z</dcterms:created>
  <dcterms:modified xsi:type="dcterms:W3CDTF">2026-05-28T18:50:50Z</dcterms:modified>
</cp:coreProperties>
</file>