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чувств на английском языке: зачем это нужно
</a:t>
            </a:r>
            <a:endParaRPr lang="en-US" sz="4374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описания чувств помогает строить доверие и развивать общение на английском.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чувств в жизни и изучении английского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влияют на общение дома, в школе и со сверстниками. На уроках важно уметь выражать эмоции, чтобы участвовать в диалогах и понимать собеседников.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30138"/>
            <a:ext cx="238229" cy="245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30160"/>
            <a:ext cx="238229" cy="2459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813" y="2128317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0160"/>
            <a:ext cx="238229" cy="2459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0161"/>
            <a:ext cx="238229" cy="24591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чувства с примерами на английском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Joy —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Joy — это счастье и удовольствие. Например: 'I feel happy when I play with friends.' — я счастлив, когда играю с друзьями.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Anger — злость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Anger возникает при раздражении или несправедливости. Например: 'I feel angry when I lose my favorite pen.' — я злюсь, когда теряю любимую ручку.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Fear — страх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Fear — реакция на опасность или тревогу. Например: 'I am afraid of the dark.' — я боюсь темноты.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Sadness —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Sadness появляется при потере или разочаровании. Например: 'I feel sad when my pet is sick.' — мне грустно, когда болеет питомец.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Surprise —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Surprise — неожиданная реакция на событие. Например: 'I was surprised by the unexpected gift.' — я был удивлен неожиданным подарком.
</a:t>
            </a:r>
            <a:endParaRPr lang="en-US" sz="9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 жесты в изучении чувств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как язык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 помогает понять эмоции без слов: улыбка означает счастье, нахмуренность — злость, а удивлённые глаза — удивление. Эти сигналы универсальны и понятны на уроках английского.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для выражения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тоже помогают передавать состояние: поднятые руки могут означать замешательство, опущенные плечи — грусть. Использование таких знаков облегчает общение и понимание между учениками.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слова, такие как happy, sad, scared и bored, знакомы начинающим и позволяют выражать простые эмоции.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для описания чувств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Расширенный лексикон включает excited, anxious, frustrated и thrilled, что помогает точнее передать оттенки настроения.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синонимов, например, upset вместо sad, делает речь более богатой и выразительной.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слов способствует лучшему пониманию и эффективному общению на 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чувств: эмоция — синонимы — пример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слов для описания эмоций и их применение в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синонимов расширяет возможности точного выражения чувств и делает речь более живой.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учебных материалов и словарей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эмоций от чувств в англоязычной культуре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Emotions — это мгновенные, интенсивные реакции на события, например, страх при опасности или радость при подарке. Это кратковременные состояния, влияющие на поведение.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Feelings более устойчивы и глубоки — дружба, любовь или ревность. Они отражают длительные переживания и влияния, формирующие внутренний мир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словарный запас затрудняет точное выражение эмоций и приводит к использованию универсальных, но общих слов.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сделать ошибку в произношении или грамматике снижает мотивацию говорить открыто о чувствах на уроках.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Неуверенность в понимании со стороны сверстников и боязнь быть неправильно понятым вызывают избегание общения на эмоциональные темы.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подросткам сложно описывать чувства на английском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уровней описания чувств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используют простые слова, однако значительная часть старается применять более точные выражения.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словарного запаса способствует более эффективному и разнообразному описанию своих эмоций.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Анонимный опрос, школа № 1050, 2022 год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выражение эмоций снижает количество недоразумений и конфликтов между одноклассниками.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описания чувств в дружеской атмосфере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описание чувств помогает создать доверие и укрепляет дружеские связи в школьном коллективе.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говорить о переживаниях формирует комфортную и поддерживающую среду для всех участников.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делясь эмоциями, учатся лучше понимать себя и друг друга, что улучшает атмосферу в классе.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 цифровом общении на английском: роль эмодзи и сокращений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как язык эмоций в мессенджерах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стали универсальным способом быстро передать настроение и эмоции в чатах и соцсетях. Например, улыбающееся лицо 😊 обозначает счастье, а сердитое 😡 — злость. Однако такая замена слов порой искажает истинные чувства и вызывает недопонимание.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в цифровом 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Аббревиатуры вроде LOL (laughing out loud) или OMG (oh my god) пользуются популярностью среди подростков. Их употребление помогает выразить эмоции быстро, но иногда приводит к упрощённому или неправильному пониманию эмоционального посыла собеседника.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конструкции с 'I feel...' или 'I am upset because...', чтобы честно и прямо говорить о своих эмоциях, не обвиняя собеседника. Это помогает избежать конфликтов.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строить фразы так, чтобы выражать свои чувства и причины, например: 'It makes me happy that you helped me today', — это поддерживает диалог в позитивном русле.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обвинительных формулировок, например, 'You make me angry'. Вежливо объясняйте свое состояние, сохраняя уважение к слушателю и поддерживая конструктивный разговор.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 вежливого выражения чувств на английском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описании чувств на английском и их последствия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подростки заменяют настоящее чувство несвязанными словами, например: 'I feel like pizza', что сбивает собеседника с толку и мешает понять реальное состояние эмоций.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распространённый недостаток — ограничение одним словом ('bad') при сложных переживаниях. Также отрицание своих настоящих чувств ('I am fine', хотя грустно) затрудняет общение и мешает получить поддержку.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личного дневника на английском помогает систематически расширять словарный запас и развивать умение описывать свои эмоции более точно и подробно.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методы: тренировка описания эмоций на английском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Ролевые игры в классе стимулируют практическое применение лексики, помогают лучше понимать реакции персонажей и формировать навыки общения в разных ситуациях.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фильмов и сериалов с акцентом на чувства героев способствует развитию эмпатии и умения выражать сложные эмоции через английский язык.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использование новых слов и выражений в общении с одноклассниками и учителями закрепляет навык и формирует уверенность при выражении своих чувств.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учит распознавать эмоции окружающих и реагировать на них с пониманием, что способствует созданию поддерживающей и дружелюбной атмосферы в классе.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выражения эмпатии, например, 'I see you are worried. Can I help?', помогают установить доверие и углублять взаимоотношения между одноклассниками.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эмпатии через языковую практику повышает навыки сотрудничества и взаимопомощи, улучшая общее настроение и эффективность учебного процесса.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Эмпатия: понимание чувств других на английском уроке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ситуации: фразы для описания чувств в диалоге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неудачи — выражаем поддержку себе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'I am disappointed, but I will try again' помогает подросткам признать чувства и настроиться на дальнейшие действия. Такой подход учит преодолевать трудности без утраты мотивации.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Радостная новость — делимся позитивом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 'I am so excited!' выражает искреннюю радость. Обмен такими эмоциями укрепляет дружбу и создаёт атмосферу взаимного счастья в общении.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 ссоры — объясняем свои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'I feel hurt because you ignored me.' помогают конструктивно донести обиду, избегая обвинений и способствуя разрешению конфликтов мирным путём.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Опрос: как подростки предпочитают выражать чувства на английском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выбирают письменное общение в чатах, что отражает современные тенденции коммуникации среди молодежи.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выражение эмоций более популярно, однако устные разговоры и письменные эссе продолжают играть важную роль в обучении.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учеников 7-х классов, школа № 1012, март 2023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выражение эмоций на английском способствует улучшению самооценки и формирует позитивное восприятие себя в международной среде.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эффект навыка описания чувств на английском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развивает коммуникативные способности, что облегчает разрешение конфликтных ситуаций и способствует гармоничному общению.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развитыми речевыми навыками чувств легче заводят новые знакомства и поддерживают дружеские отношения в многонациональных коллективах.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своих и чужих эмоций повышает эмоциональный интеллект, что важно для успешного личностного и академического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чек-лист для тренировки описания чувств по-английски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170283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Выучить новые слова и фразы для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базового и расширенного словарного запаса, чтобы описывать разные чувства точно и разнообразно.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1980679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короткие тексты о своих чувствах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записывайте мысли и эмоции на английском, чтобы развивать письменную речь и уверенность.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3791074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 ролевых играх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Практикуйте выражение эмоций в ситуациях диалогов и общения с одноклассниками.
</a:t>
            </a:r>
            <a:endParaRPr lang="en-US" sz="974" dirty="0"/>
          </a:p>
        </p:txBody>
      </p:sp>
      <p:sp>
        <p:nvSpPr>
          <p:cNvPr id="14" name="Text 5"/>
          <p:cNvSpPr txBox="1"/>
          <p:nvPr/>
        </p:nvSpPr>
        <p:spPr>
          <a:xfrm>
            <a:off x="5601470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Обсуждать фильмы и сериалы с упором на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Анализируйте чувства героев, учитесь распознавать и описывать различные эмоциональные состояния.
</a:t>
            </a:r>
            <a:endParaRPr lang="en-US" sz="974" dirty="0"/>
          </a:p>
        </p:txBody>
      </p:sp>
      <p:sp>
        <p:nvSpPr>
          <p:cNvPr id="15" name="Text 6"/>
          <p:cNvSpPr txBox="1"/>
          <p:nvPr/>
        </p:nvSpPr>
        <p:spPr>
          <a:xfrm>
            <a:off x="7411867" y="2116685"/>
            <a:ext cx="15618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использовать изученные конструкции в 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Применяйте новые фразы в повседневном общении на уроках и вне школы для закрепления навыка.
</a:t>
            </a:r>
            <a:endParaRPr lang="en-US" sz="9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описания эмоций на английском способствует развитию межкультурной коммуникации, личностному росту и созданию гармоничных отношений в учебной и социальной среде.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навыка описания чувств на английском языке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2026-05-07T01:45:10Z</dcterms:created>
  <dcterms:modified xsi:type="dcterms:W3CDTF">2026-05-07T01:45:10Z</dcterms:modified>
</cp:coreProperties>
</file>