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круглых фигур в геометрии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ключевые понятия и свойства окружности и круга.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круглые фигуры в 9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 помогают решать задачи на длины, углы, площади и симметрию. Эти фигуры встречаются в чертежах, механизмах и обычных предметах, поэтому их свойства особенно важны в 9 классе, где усложняются геометрические доказательства и построения.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Окружность: точное определение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точек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не фигура-плоскость, а линия: все её точки расположены на одном и том же расстоянии от одной фиксированной точки.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центр с любой точкой окружности, называется радиусом. У одной окружности все радиусы равны, и это её основное свойство.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Фиксированная точка, от которой отсчитывается расстояние до любой точки окружности, называется центром. Именно она задаёт положение окружности на 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его отличие от окружности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Кругом называют часть плоскости, которая находится внутри окружности и включает её границу. Это уже не линия, а плоская фигура с площадью.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путать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круг и окружность, легко ошибиться в формуле или чертеже. Точное различение этих понятий нужно уже на базовом уровне геометрии.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характеристики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измеряют площадь, а у окружности — длину. Поэтому в задачах важно точно понимать, о каком объекте идёт речь.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окружности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служит границей круга. Она отделяет внутреннюю область от внешней части плоскости и сама не является внутренней областью.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71" y="2501025"/>
            <a:ext cx="7759158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круглых фигур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быстро различать элементы окружности и использовать их в задачах.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центр и радиус являются базой для остальных элементов и позволяют точно задавать окружность.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диаметр: числовая связь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эта зависимость помогает быстро находить неизвестную величину в построениях и проверять правильность измерений.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диаметр вдвое больше радиуса, поэтому значение можно находить без сложных вычислений.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соотношение d = 2r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ее положение в окружности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хорды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Хордой называют отрезок, который соединяет две точки окружности. Он может располагаться на разном расстоянии от центра и не обязан проходить через него.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центром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хорда расположена к центру, тем она длиннее. На чертеже полезно показать перпендикуляр из центра к хорде, чтобы увидеть это свойство.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хорда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всех хорд окружности наибольшую длину имеет диаметр. Это связано с тем, что он проходит через центр и охватывает фигуру максимально широко.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хорда становится диаметром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хорда проходит через центр окружности, она превращается в диаметр. Значит, диаметр — это частный случай хорды, а не отдельный объект.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окружности и ее обозначение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окружности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участок окружности между двумя её точками. Она является не линией целиком, а лишь определённым фрагментом окружности.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обозначение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возникло путаницы, дугу часто обозначают тремя буквами: две указывают её концы, а третья помогает понять, какая часть окружности выбрана.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дуги между точками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пара точек на окружности задаёт две дуги: меньшую и большую. Поэтому при чтении рисунка важно смотреть, какая именно дуга отмечена.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и сегмент как части круга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образуют два радиуса и дуга между ними. По форме он похож на «кусочек» круга, ограниченный из центра, а не хордой.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объекта являются частями круга, но имеют разное строение границы. Поэтому в задачах их сравнивают отдельно, особенно при вычислении площади и анализе формы.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ограничен хордой и соответствующей ей дугой. В отличие от сектора, его граница не включает второй радиус из центра.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 окружности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центра и радиуса строятся остальные элементы круглых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окружности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53648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окружности удалена от центра на одно и то же расстояние. Именно это расстояние называют радиусом, и оно одинаково для всей линии.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99475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99473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ближе или дальше от центра, чем заданный радиус, она уже не лежит на окружности. Так проверяют правильность построений и чертежей.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26562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построения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26560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свойству окружность легко строят циркулем: игла ставится в центр, а раствор инструмента задает постоянную длину радиуса и форму фигуры.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точке, которую называют точкой касания. Поэтому она не пересекает окружность, а лишь соприкасается с ней.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часто встречаются в построениях, в задачах на углы и в доказательствах. Они помогают связать окружность с прямыми линиями и измерениями на чертеже.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радиусу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радиус в точку касания, он будет перпендикулярен касательной. Это важное свойство помогает находить углы и доказывать геометрические утверждения.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и вписанный углы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вершина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53648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центрального угла вершина расположена в центре окружности, а его стороны являются радиусами. У вписанного угла вершина лежит на окружности, а стороны образованы хордами.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99475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соотношение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99473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угол, опирающийся на ту же дугу, в два раза меньше центрального. Это одно из ключевых свойств окружности, которое постоянно используется в школьной геометрии.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26562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дугой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26560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угла опираются на одну и ту же дугу, поэтому между ними существует строгая зависимость. Это позволяет находить один угол по другому и решать задачи быстрее.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дуги, центрального и вписанного угла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показаны только значения вписанных углов для выбранных дуг. По ним удобно замечать закономерность и быстро находить недостающие углы в задачах.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вписанный угол вдвое меньше соответствующей дуги и центрального угла той же меры. Это упрощает вычисления и проверку ответов.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геометрия, 9 класс; иллюстративные значения из условия задания.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4374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4374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29007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круглых фигур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быстро замечать ошибки в построении: равные части должны располагаться зеркально относительно диаметра или центра. Это удобно при проверке рисунков и геометрических задач.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объектах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Колеса, циферблаты, крышки и монеты легко узнаются благодаря круглой форме и симметрии. Такие примеры показывают, что геометрические свойства связаны с окружающими предметами.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диаметр делит окружность и круг на две равные части. При отражении относительно такой прямой фигура совпадает сама с собой, поэтому осей симметрии бесконечно много.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является центром симметрии всей фигуры. Если провести от него равные отрезки в противоположные стороны, получатся соответствующие точки, лежащие на одной окружности.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элементов окружности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элемент круглой фигуры выполняет свою роль: задает расстояние, соединяет точки или образует часть окружности.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 связаны численно, касательная выделяется единственной точкой касания, а дуга является частью границы окружности. Эти различия важны для точных ответов.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окружности, школьный курс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циркулем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центра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центр окружности. В эту точку ставят иглу циркуля, чтобы она не смещалась во время построения и сохраняла точное положение фигуры.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размера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увеличить раствор циркуля, окружность станет больше, а при уменьшении — меньше. Так удобно строить фигуры с нужным радиусом и сравнивать их размеры.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радиуса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иглы до грифеля устанавливают заранее. Оно остается постоянным при повороте циркуля, поэтому все точки построенной линии будут находиться на одном расстоянии от центра.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4550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круг и окружность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94538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а круг — область внутри нее. Если не различать эти понятия, легко ошибиться при нахождении длины, площади и описании фигуры.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88600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касательной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88588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точке. Если считать, что она пересекает окружность в двух точках, ответ в задаче будет неверным.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91575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называют хорды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91563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нельзя заменять диаметром, а любую хорду — считать диаметром. Диаметр проходит через центр и является самой длинной хордой, поэтому его нужно выделять 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круглых фигурах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идей, важно помнить о хорде, дуге, касательной, секторе и сегменте. Они помогают описывать круговые построения и находить нужные элементы на чертеже.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понятия образуют основу темы, а остальные элементы уточняют связи между ними. Знание этих различий делает решение задач более уверенным.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темы по школьной геометрии.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фигуры: главное без ошибок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 и их элементы составляют важную часть геометрии. Если уверенно различать определения, помнить свойства радиуса, диаметра и касательной, задачи становятся понятнее и решаются точнее.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2026-06-03T10:18:45Z</dcterms:created>
  <dcterms:modified xsi:type="dcterms:W3CDTF">2026-06-03T10:18:45Z</dcterms:modified>
</cp:coreProperties>
</file>