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закономерности, открытые Г. Менделем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Менделя объясняют, как наследуются признаки и почему это можно предсказать.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Мендель открыл законы наследственности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XIX века Грегор Мендель, работая в Брно, на примере гороха показал, что наследование подчиняется строгим закономерностям. Его выводы опередили время и были признаны лишь спустя десятилетия, когда наука получила новые подтверждения этих идей, основанные на независимых исследованиях других учёных.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горох стал удобным объектом для генетических опытов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способен к самоопылению, поэтому при выращивании легко сохраняются чистые линии без случайного смешения признаков. Это делало исходный материал предсказуемым и удобным для опытов.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скрещивание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у гороха выполняется относительно просто, поэтому исследователь мог точно выбирать родительские растения и задавать нужные комбинации признаков для сравнения потомства.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короткий жизненный цикл, а потомство образуется в большом количестве. Благодаря этому Мендель мог быстро получать новые поколения и проверять выводы на больших выборках.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Статистическая надёжность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растений участвует в опыте, тем точнее выявляются закономерности наследования. Именно массовый учёт потомства позволил Менделю превратить наблюдение в доказательство.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пар альтернативных признаков у гороха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 зелёные семена составляли ещё одну чёткую пару признаков. Разница была настолько заметной, что позволяла точно фиксировать результаты каждого скрещивания.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бобов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учитывались вздутые и сжатые бобы. Такой признак хорошо подходил для анализа, поскольку имел только два ясно различимых проявления.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цветков и бобов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также изучал окраску цветков и бобов, сопоставляя контрастные варианты признаков. Это помогало проверить, повторяются ли закономерности наследования у разных характеристик.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 карликовые растения гороха завершали список признаков. На их примере особенно наглядно видно, что наследование можно описывать через устойчивые альтернативы.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сравнивал гладкие и морщинистые семена, потому что эти варианты легко различить на глаз и удобно подсчитать в потомстве без двусмысленности.
</a:t>
            </a:r>
            <a:endParaRPr lang="en-US" sz="11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гибридологического метода Менделя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 контролируемом скрещивании, учёте большого числа потомков и сравнении устойчивых соотношений признаков.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единообразие гибридов F1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скрестить две чистые линии, различающиеся по одной паре альтернативных признаков, все потомки первого поколения окажутся одинаковыми по фенотипу.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доминантного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гибридах F1 обычно виден только доминантный вариант признака. Рецессивный аллель не исчезает, а сохраняется в наследственном материале организма.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первого поколения показывает, что наследственные факторы передаются без смешения. Признак может не проявляться внешне, но остаётся в генотипе.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помогает понять, почему гибриды от одинаковых родителей могут выглядеть одинаково и почему часть признаков скрывается до следующего поколения.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во втором поколении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 потомстве не случайно: оно возникает из сочетания аллелей при образовании гамет и оплодотворении.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поколение демонстрирует закономерное расщепление 3:1, подтверждая, что наследственные единицы сохраняются и комбинируются по вероятностным правилам.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моногибридные опыты Г. Менделя на горохе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70029"/>
            <a:ext cx="275400" cy="24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фенотип и аллели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формы одного гена, находящиеся в одинаковых участках гомологичных хромосом. Они определяют возможные варианты проявления признака.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наследственной информации организма. Он описывает, какие аллели присутствуют у особи, независимо от того, видны ли они внешне.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включает наблюдаемые признаки организма, формирующиеся под влиянием генов и среды. Один и тот же генотип может проявляться немного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генотипы и фенотипы потомства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изменяются генотипы и фенотипы при скрещивании двух чистых линий и последующем самоопылении гибридов.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сохраняется в гетерозиготах F1 и снова проявляется во втором поколении, что подтверждает устойчивость наследственных факторов.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 Г. Менделя на горохе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расщепление признаков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образования гамет аллели расходятся по разным клеткам. Поэтому каждый родительский организм передаёт потомству только один из двух вариантов гена.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гаметы соединяются случайно, и именно это создаёт расщепление признаков во втором поколении. Статистика потомства отражает вероятностный характер процесса.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единицы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доказывает, что наследственные факторы не смешиваются между собой. Они сохраняются как самостоятельные единицы и передаются из поколения в поколение.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рецессивного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гибридов первого поколения рецессивный вариант снова появляется в потомстве. Это показывает, что он не исчезает, а лишь временно не проявляется.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хромосомы объясняют наследование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расходятся по 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каждая пара гомологичных хромосом расходится к разным полюсам клетки. Поэтому в будущие гаметы попадает только один из двух аллелей каждого гена. Именно это клеточное событие лежит в основе менделевских соотношений.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гаметы — два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организм гетерозиготен по признаку, например Aa, его гаметы несут либо аллель A, либо аллель a. Внешне это незаметно, но на уровне наследственности такое распределение определяет дальнейшее расщепление признаков у потомства.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поведения хромосом с результатами скрещиваний позволило связать наследование с клеточными процессами. Позднее эта связь стала основой хромосомной теории наследственности, которая объяснила, почему закономерности Менделя повторяются у разных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расщепление признаков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между мейозом, оплодотворением и результатами моногибридного скрещивания.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признаки наследуются независимо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в разных парах хромосом, они расходятся в гаметы независимо друг от друга. Поэтому сочетания признаков у потомства возникают в новых комбинациях, а не повторяют только родительские варианты.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расщепление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дигибридном скрещивании независимое распределение аллелей приводит к фенотипическому отношению 9:3:3:1. Оно отражает сочетание двух пар признаков и показывает, что вероятность каждого варианта можно предсказать заранее.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применимости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действует не всегда. Если гены находятся в одной хромосоме близко друг к другу, они могут наследоваться сцепленно, и тогда ожидаемое соотношение нарушается или изменяется лишь частично.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 помогает отличать независимое наследование от сцепления генов. Это особенно полезно при решении задач, анализе родословных и понимании того, как формируются признаки у потомства.
</a:t>
            </a:r>
            <a:endParaRPr lang="en-US" sz="11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 соотношение 9:3:3:1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наглядно показывает, что каждая пара аллелей наследуется самостоятельно, а итоговые фенотипы складываются из вероятностных сочетаний двух признаков.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подтверждает независимое комбинирование аллелей и позволяет проверять, действительно ли анализируемые гены не сцеплены.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 Г. Менделя на горохе; теоретическая схема дигибридного скрещивания.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классическая схема имеет пределы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 гетерозиготы не проявляется полностью доминантный признак, а наблюдается промежуточный вариант. Это показывает, что взаимодействие аллелей может быть сложнее, чем в простых менделевских примерах.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кодоминировании оба аллеля проявляются одновременно и не подавляют друг друга. Такой тип наследования особенно хорошо виден в системах групп крови и других биологических признаках.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 может иметь не два, а несколько вариантов аллелей в популяции. Это расширяет число возможных генотипов и делает наследование признаков более разнообразным.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генотипе признак может изменяться под воздействием питания, температуры, освещенности и условий развития. Поэтому фенотип всегда формируется как результат взаимодействия наследственности и среды.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 одной хромосоме, часто наследуются вместе. В таком случае независимое распределение нарушается, а в потомстве преобладают сочетания, близкие к родительским.
</a:t>
            </a:r>
            <a:endParaRPr lang="en-US" sz="10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генетики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определения нужны, чтобы читать записи скрещиваний без ошибок и уверенно решать генетические задачи.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позволяют различать наследственную основу, ее варианты и способы проявления признаков. Это делает генетическую запись строгой и однозначной.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термины классической генетики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открытия Менделя изменили науку и практику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стала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Менделевский подход позволил селекционерам не только наблюдать признаки, но и предсказывать их сочетания у потомства. Это сделало отбор растений и животных более целенаправленным, а результаты — более проверяемыми на практике.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человека стала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идеи Менделя помогают анализировать родословные и оценивать риск наследования некоторых признаков и заболеваний. Такой подход особенно важен там, где требуется понять, как признак передается через поколения.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получила 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Количественный анализ потомства превратил наследование в область точного исследования. Благодаря этому генетика получила понятные термины, схемы и закономерности, которые используются и в учебных задачах, и в современной лабораторной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менделевские соотношения важны сегодня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малом числе потомков результаты заметно колеблются, но по мере увеличения выборки наблюдаемое соотношение приближается к теоретическому.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выборка, тем устойчивее проявляются вероятностные закономерности наследования. Поэтому менделевские соотношения сохраняют практическую ценность в анализе данных.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модель вероятностного наследования; иллюстрация закона больших чисел.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опытов к признанию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1856–1863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проводит опыты в Брно на горохе и систематически учитывает потомство. Именно этот период дал материал для формулировки наследственных закономерностей.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Публикуется работа Менделя, в которой изложены результаты скрещиваний и сделаны выводы о единообразии, расщеплении и независимом наследовании признаков.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Гуго де Фриз, Карл Корренс и Эрих фон Чермак независимо подтверждают выводы Менделя. С этого момента его идеи становятся фундаментом генетики как науки.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заложил основы современной генетики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показали, что наследование подчиняется устойчивым законам и опирается на дискретные наследственные факторы. Эти принципы до сих пор помогают понимать природу признаков и решать практические задачи.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2026-06-01T23:02:26Z</dcterms:created>
  <dcterms:modified xsi:type="dcterms:W3CDTF">2026-06-01T23:02:26Z</dcterms:modified>
</cp:coreProperties>
</file>