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от карты к общим идеям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карта, люди, города и общие правила.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общий взгляд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 — это не только территория на карте. Это множество стран, языков, природных зон и исторических связей, которые помогают понять, почему этот регион так разнообразен и одновременно объединён.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Европой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Европой называют западную часть Евразии, но не только её. Это ещё и культурное пространство, где веками складывались похожие традиции, города и способы жизни.
</a:t>
            </a:r>
            <a:endParaRPr lang="en-US" sz="1216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Европы нет одной простой линии границы, поэтому на карте важно помнить о природных рубежах. Часто называют Урал, Кавказ, Чёрное и Средиземное моря.
</a:t>
            </a:r>
            <a:endParaRPr lang="en-US" sz="1216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потеряться на карте, нужно определить стороны горизонта: север, юг, запад и восток. Это помогает сравнивать положение стран и морских побережий.
</a:t>
            </a:r>
            <a:endParaRPr lang="en-US" sz="1216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материки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связана с Азией и Африкой, поэтому рядом всегда полезно искать соседние материки. Так легче понять, почему здесь пересекались торговля, путешествия и идеи.
</a:t>
            </a:r>
            <a:endParaRPr lang="en-US" sz="12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Регионы, моря, горы и реки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природные рубежи и крупные водные объекты помогают делить Европу на части.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ориентиры Европы — моря и регионы. Горы и реки дополняют карту и помогают понять природное разнообразие.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Европы, 2025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в Европе разный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океан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Европы сильнее чувствуется влияние Атлантики. Воздух здесь влажнее, а погода меняется мягче, чем в глубине материка.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течение у берегов Европы делает зимы заметно мягче. Поэтому в одних районах холод приходит позже и длится недолго.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 восток, тем сильнее континентальность климата. Летом здесь теплее, а зимой холод ощущается резче и дольше.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меняют движение воздуха: с наветренной стороны выпадает больше осадков, а за хребтами может быть суше и теплее.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ландшафты Европы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147028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особенно важны охрана лесов, чистая вода и заповедники. Это помогает сохранять природу и учит людей бережно пользоваться ресурсами.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461972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тундра, степи и горные луга показывают, как сильно отличаются природные зоны. Их смена зависит от широты, высоты и влажности воздуха.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3776906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 занимает большую площадь и облегчает строительство дорог, городов и сельских поселений. Именно поэтому здесь много крупных населённых пунктов и сельскохозяйственных земель.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2091829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фьорды — один из самых узнаваемых видов Европы. Узкие морские заливы с крутыми берегами создают необычные пейзажи и важные природные гавани.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06750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Пиренеи, Карпаты и Балканы показывают, что Европа — это не только равнины. Горные территории влияют на реки, климат и способы расселения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линия времени Европы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лента времени показывает, как Европа переходила от древнего мира к современным государствам и городам.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эпох помогает увидеть, что современная Европа сложилась постепенно, через смену культур, государств и научных открытий.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периодизация, используемая в школьном курсе истории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такая разная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 отличаются размером, столицами, законами и традициями, но у каждой есть свои символы и язык 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соседние страны могут сильно различаться. Таблица показывает, что Европа объединена общим пространством, но не одинакова внутри себя.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многоязычие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языков Европы видно не только разнообразие, но и тесные связи между народами через учёбу, путешествия и ежедневное общение.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сосуществуют несколько крупных языковых групп. Поэтому многоязычие здесь встречается часто и помогает людям общаться через границы.
</a:t>
            </a:r>
            <a:endParaRPr lang="en-US" sz="1129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языковым семьям Европы, 2025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Культура: музыка, искусство, литература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особенно заметны классическая музыка и опера: произведения Моцарта и Бетховена стали частью мирового культурного наследия и до сих пор исполняются в концертных залах.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 архитектура помогают увидеть разные эпохи: от Леонардо да Винчи до Ван Гога европейское искусство постоянно меняло способы изображения человека и мира.
</a:t>
            </a:r>
            <a:endParaRPr lang="en-US" sz="1216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театр связывают страны через сюжеты и героев. Шекспир, Андерсен и другие авторы читаются в разных языках, потому что говорят о вечных темах.
</a:t>
            </a:r>
            <a:endParaRPr lang="en-US" sz="1216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Европы всегда развивалась через обмен идеями. Новые стили не отменяли старые, а добавляли к ним новые формы, сюжеты и способы выражения.
</a:t>
            </a:r>
            <a:endParaRPr lang="en-US" sz="12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европейских стран ребёнок начинает учиться примерно в 5–7 лет, а затем проходит несколько ступеней школы. Такая система помогает постепенно осваивать предметы и навыки.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университетов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университеты появились ещё в Средневековье и стали центрами знаний. В них развивались философия, право, медицина и естественные науки, а затем опыт распространялся по всему континенту.
</a:t>
            </a:r>
            <a:endParaRPr lang="en-US" sz="1033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физика, картография и медицина особенно заметно связаны с европейской наукой. Учёные разных стран обменивались идеями, поэтому открытия быстро выходили за пределы одной страны.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образование в Европе ценится как путь к профессии, сотрудничеству и новым технологиям. Школа и наука помогают странам сохранять связь и вместе искать решения сложных задач.
</a:t>
            </a:r>
            <a:endParaRPr lang="en-US" sz="11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транспорт и повседневные привычки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европейских странах похожа в главном, но детали часто различаются. Таблица показывает несколько привычных примеров из еды, транспорта и семейного распорядка.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основы жизни похожи, но расписание, блюда и привычки зависят от страны и её культуры.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повседневным особенностям стран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роль городов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Европы играют роль узлов, где сходятся производство, услуги и транспорт. Именно поэтому рядом с крупными рынками и портами часто растут деловые центры.
</a:t>
            </a:r>
            <a:endParaRPr lang="en-US" sz="109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услуги и торговля, но все сферы вместе поддерживают экономику и развитие городов.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архитектура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480550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памятники напоминают о первых европейских цивилизациях. В Риме и других старых городах можно увидеть руины, площади и дороги, связанные с эпохой Древнего мира.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81325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оставило замки, крепостные стены и соборы. Эти здания строили для защиты, молитвы и жизни горожан, поэтому они хорошо показывают устройство старого города.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83125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и парадность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барокко сделала города более торжественными и богато украшенными. Дворцы, площади и церкви этого времени особенно заметны во многих столицах Европы.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885750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и современная архитектура изменили облик улиц. Новые материалы, большие окна и необычные формы показывают, как города приспосабливаются к жизни сегодня.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7685750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учебник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смотреть на здания внимательно, можно прочитать историю места. Прага, Париж, Барселона и Вена особенно хорошо показывают, как разные эпохи живут рядом.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спланировать поездку по Европе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маршрут строится по карте, расстояниям, видам транспорта и правилам пересечения границ.
</a:t>
            </a:r>
            <a:endParaRPr lang="en-US" sz="9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Европейский союз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объединяет страны, которые договариваются о совместных правилах и сотрудничают в важных сферах. Это помогает решать общие задачи не поодиночке, а вместе.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ЕС есть узнаваемый флаг с 12 звёздами. Они символизируют единство и идею того, что разные страны могут сохранять особенности и при этом действовать согласованно.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идей ЕС — свободное движение людей, товаров и услуг. Благодаря этому учеба, работа, торговля и поездки между странами становятся проще.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действует не вместо государств, а вместе с ними. Поэтому его решения касаются общих вопросов, где сотрудничество приносит больше пользы, чем одиночные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институты ЕС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институты ЕС распределяют обязанности: инициатива, решения, направление и контроль.
</a:t>
            </a:r>
            <a:endParaRPr lang="en-US" sz="90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общие правила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в Европе касаются важных сфер, от безопасности товаров до защиты личных данных. Для детей они особенно заметны в школе, транспорте и повседневной безопасности.
</a:t>
            </a:r>
            <a:endParaRPr lang="en-US" sz="977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стандарты помогают людям чувствовать себя защищёнными и понимать, чего ожидать в разных странах Европы.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основным европейским стандартам и правам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Европы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одновременно решает старые и новые задачи: бережёт природу, перестраивает города и развивает цифровые технологии. Эти изменения затрагивают жизнь почти каждого человека.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вызовы связаны с экологией и цифровой жизнью, но все четыре темы требуют согласованных решений.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общественным тенденциям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одном взгляде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 — это не одна страна, а целый мир, где рядом существуют разные языки, ландшафты и традиции. Её объединяют общие правила, сотрудничество и уважение к разнообразию.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2026-07-27T01:38:49Z</dcterms:created>
  <dcterms:modified xsi:type="dcterms:W3CDTF">2026-07-27T01:38:49Z</dcterms:modified>
</cp:coreProperties>
</file>