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кризисе «общества благосостояния»: основные темы урока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вызовов и значимости кризиса общества благосостояния в современном 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идеи общества благосостояния
</a:t>
            </a:r>
            <a:endParaRPr lang="en-US" sz="276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благосостояния — модель государства с социальными гарантиями, сформировавшаяся в XX веке. Послевоенный рост обеспечил её укрепление в Западной Европе и США, стабилизируя социальные отношения.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кризиса: основные внутренние и внешние факторы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экономического роста снижает поступления в государственные бюджеты, затрудняя финансирование социальных программ и повышая финансовое давление на систему.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увеличивает долю пожилых граждан, что усиливает нагрузку на пенсионные и медицинские системы, при этом уменьшая число работающих.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миграция приводят к конкуренции за рабочие места, расширяя социальные обязательства государства в условиях ограниченных ресурсов.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получателей социальных пособий при одновременном сокращении доли занятых усугубляет дефицит финансирования и вызывает напряжённость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аспект: старение населения в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в развитых странах ведёт к увеличению расходов на пенсии и здравоохранение, снижая долю налогоплательщиков.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процента пожилых увеличивает нагрузку на социальные системы и требует реформирования пенсионной и медицинской сферы.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Статистика демографических показателей, 2022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издержки кризиса социальной системы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государственных расходов на медицинское страхование, пенсионные выплаты и пособия по безработице усугубляет бюджетные дефициты.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экономического роста вызывает снижение поступлений социальных налогов, ограничивая возможности финансирования социальных программ.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государственного долга и сокращение инвестиций в образование и инфраструктуру ведут к необходимости жёсткой экономии и пересмотру приоритетов.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кризиса общества благосостояния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96334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популистских движений в ответ на реформы социального государства, начало протестных акций против сокращения социальных гарантий.
</a:t>
            </a:r>
            <a:endParaRPr lang="en-US" sz="805" dirty="0"/>
          </a:p>
        </p:txBody>
      </p:sp>
      <p:sp>
        <p:nvSpPr>
          <p:cNvPr id="13" name="Text 3"/>
          <p:cNvSpPr txBox="1"/>
          <p:nvPr/>
        </p:nvSpPr>
        <p:spPr>
          <a:xfrm>
            <a:off x="1995532" y="1824877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недовольства из-за повышения пенсионного возраста и сокращения социальных расходов в странах Западной Европы и России.
</a:t>
            </a:r>
            <a:endParaRPr lang="en-US" sz="869" dirty="0"/>
          </a:p>
        </p:txBody>
      </p:sp>
      <p:sp>
        <p:nvSpPr>
          <p:cNvPr id="14" name="Text 4"/>
          <p:cNvSpPr txBox="1"/>
          <p:nvPr/>
        </p:nvSpPr>
        <p:spPr>
          <a:xfrm>
            <a:off x="3811053" y="1982203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дискуссий о социальной справедливости, усиление роли гражданских инициатив и НКО в критике политических мер.
</a:t>
            </a:r>
            <a:endParaRPr lang="en-US" sz="919" dirty="0"/>
          </a:p>
        </p:txBody>
      </p:sp>
      <p:sp>
        <p:nvSpPr>
          <p:cNvPr id="15" name="Text 5"/>
          <p:cNvSpPr txBox="1"/>
          <p:nvPr/>
        </p:nvSpPr>
        <p:spPr>
          <a:xfrm>
            <a:off x="5626575" y="2244035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против пенсионных реформ во Франции, Германии и России, усиление электоральной поддержки популистских партий.
</a:t>
            </a:r>
            <a:endParaRPr lang="en-US" sz="853" dirty="0"/>
          </a:p>
        </p:txBody>
      </p:sp>
      <p:sp>
        <p:nvSpPr>
          <p:cNvPr id="16" name="Text 6"/>
          <p:cNvSpPr txBox="1"/>
          <p:nvPr/>
        </p:nvSpPr>
        <p:spPr>
          <a:xfrm>
            <a:off x="7442109" y="183627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Продолжающаяся тенденция политизации социальной темы, поиск новых форм участия граждан в социальных политиках.
</a:t>
            </a:r>
            <a:endParaRPr lang="en-US" sz="9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2212" y="1652893"/>
            <a:ext cx="37935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реформирования общества благосостояния
</a:t>
            </a:r>
            <a:endParaRPr lang="en-US" sz="2589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Секвестр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государственных затрат на социальные программы с целью уменьшения бюджетного дефицита и стабилизации экономики.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помощи, направленной исключительно на нуждающиеся социальные группы, с учётом их конкретных потребностей.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некоторых сфер социальной поддержки частным организациям для повышения эффективности и снижения расходов.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Поощрение самостоятельности граждан в обеспечении своего социального благосостояния и снижение универсальности услуг.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реформ общества благосостояния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переход к эффективной и целевой социальной политике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социальной политики: тенденции последних лет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универсальных социальных гарантий и увеличение требований к получателям помощи делают поддержку более адресной и целевой.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роль негосударственных организаций в предоставлении социальной поддержки расширяет спектр услуг и повышает гибкость 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сегментированных моделей, учитывающих специфические риски разных групп населения, повышает адаптивность политики.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цифровых сервисов облегчает доступ к социальной помощи и улучшает мониторинг её эффективности.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Западноевропейские реформы: ответ на кризис системы благосостояния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ограничений по социальным пособиям и повышение пенсионного возраста позволили снизить бюджетные дефициты и сбалансировать расходы.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страховых элементов сделало систему более устойчивой, однако повысило социальное неравенство среди населения.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вызвали рост числа малоимущих и протестные настроения, обостряя политическую ситуацию в ряде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XX века в России произошёл значительный рост бедности и безработицы, что сопровождалось сокращением финансирования социальной сферы и утратой многих социальных гарантий.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отчёты МГУ экономического факультета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бедности в 1990-е годы отразил серьезные социальные потрясения и экономические трудности последующего переходного периода.
</a:t>
            </a:r>
            <a:endParaRPr lang="en-US" sz="18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620557"/>
            <a:ext cx="3563700" cy="19023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социальных расходов и гарантий в разных странах
</a:t>
            </a:r>
            <a:endParaRPr lang="en-US" sz="2486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долю расходов на социальную сферу в ВВП, основные показатели пенсионного обеспечения и доступности медицины и образования в странах мира (2022).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социальные расходы коррелируют с более высоким уровнем пенсионного и медицинского обеспечения, тогда как Россия демонстрирует значительный разрыв по этим показателям.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World Bank, 2022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индикаторы кризиса общества благосостояния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число получателей социальных выплат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в развитых странах отмечается увеличение доли населения, получающего государственные пособия, что связано с демографическим старением и экономической нестабильностью. Это увеличивает нагрузку на бюджет и социальные фонды.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бюджетных расходов на пенсии и медицину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Бюджеты государств существенно расширяют издержки на пенсионное обеспечение и здравоохранение. Быстрый рост этих расходов вызывает дефицит пенсионных фондов и требует реформирования социальных систем.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динамика коэффициентов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числа пожилых людей к числу работающих сокращается, ослабляя финансовую устойчивость социальных страховых систем и создавая долгосрочные вызовы для экономики и социальной политики.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кризиса: реальные примеры и тенденции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доступе к социальным благам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социальный разрыв в возможности получения качественных медицинских и образовательных услуг между разными слоями населения.
</a:t>
            </a:r>
            <a:endParaRPr lang="en-US" sz="98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Недофинансирование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ухудшение материально-технической базы больниц и школ, что негативно сказывается на качестве предоставляемых услуг.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категорий бедности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трудоспособных работников с низкими доходами, испытывающих трудности в обеспечении базовых жизненных потребностей.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изоляция пожилых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пожилых людей страдают от одиночества и недостаточной социальной поддержки, что ухудшает их психологическое и физическое состояние.
</a:t>
            </a:r>
            <a:endParaRPr lang="en-US" sz="10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традиционной системы социальной защиты
</a:t>
            </a:r>
            <a:endParaRPr lang="en-US" sz="252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населения приводит к росту числа пожилых граждан, требующих усиленной социальной поддержки и медицинского обслуживания.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миграции меняет структуру общества и создает новые задачи для интеграции и адаптации мигрантов в социальные 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Нестандартные формы занятости, такие как фриланс и удаленная работа, вызывают появление новых рисков и требуют переосмысления социальных гарантий.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и цифровых платформ преобразует рынок труда, увеличивая потребность в гибких и инновационных схемах социальной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опыт новых подходов к социальной защите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корпоративные пенсионные планы и частная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сделан на развитие частного сектора медицины и предложении корпоративных пенсионных схем как альтернативы государственным программам, что повышает разнообразие и выбор услуг.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страховая медицина и двухуровневая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комбинированный подход с обязательным страхованием и дополнительными частными программами для улучшения качества медицинской помощи и покрытий.
</a:t>
            </a:r>
            <a:endParaRPr lang="en-US" sz="739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и Дания: гибкие модели социальной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адаптируются к современным формам занятости, акцентируют внимание на поддержке семей и интеграции групп с особыми потребностями.
</a:t>
            </a:r>
            <a:endParaRPr lang="en-US" sz="767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активное вовлечение пожилых в трудовую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программы для стимулирования участия пенсионеров в экономике, что снижает нагрузку на социальные фонды и поддерживает качество жизни.
</a:t>
            </a:r>
            <a:endParaRPr lang="en-US" sz="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48240"/>
            <a:ext cx="3408600" cy="1137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моделей общества благосостояния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сильных и слабых сторон западных социальных моделей и российской системы по социальным показателям и уровню налоговой нагрузки.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обеспечивают высокий уровень социальных благ, но сталкиваются с финансовой нагрузкой; Россия аутентична по ресурсам, нуждается в оптимизации.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Евростат, Росстат, исследовательские центры, 2023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сотрудничество: глобальные решения и реформы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ВОЗ, ОЭСР и МВФ предоставляют экспертную и финансовую поддержку странам в реформировании социальных систем и обмене передовым опытом.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аспектом является разработка трансграничных инициатив, направленных на борьбу с бедностью и поддержку устойчивого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стимулирования занятости среди молодежи способствуют снижению безработицы и интеграции в экономику на международном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общества благосостояния: новые перспективы и поиск баланса
</a:t>
            </a:r>
            <a:endParaRPr lang="en-US" sz="2587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сочетать эффективность социальных систем с обеспечением справедливого доступа к гарантиям, адаптируя модели к современным вызовам и технологическим изменениям.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подходы, такие как универсальный базовый доход и гибкие пенсионные схемы, могут поддержать уязвимые группы и укрепить социальную солидарность.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пути развития социальной модели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выявил противоречия между ресурсами и ожиданиями общества, что требует реформ и инновационных решений для устойчивого социального развития и обеспечения качества жизни.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2026-05-11T06:25:20Z</dcterms:created>
  <dcterms:modified xsi:type="dcterms:W3CDTF">2026-05-11T06:25:20Z</dcterms:modified>
</cp:coreProperties>
</file>