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основные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обеспечивает рост и восстановление тканей, поддерживая жизнь организма.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митоза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ученые открыли ядро и описали процессы его деления. Эти открытия заложили основу понимания клеточного жизненного цикла и наследственности.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G1: подготовка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растет и выполняет свои функции, формируя необходимые белки и органеллы. Это важный этап для нормального функционирования клетки.
</a:t>
            </a:r>
            <a:endParaRPr lang="en-US" sz="145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S: удвоение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периоде происходит синтез копий ДНК, обеспечивая генетическую информацию для будущих дочерних клеток.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G2: подготовка к митозу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контролирует правильность удвоения, накапливает энергию и синтезирует белки, необходимые для разделения.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этапы клеточного цикла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 клеточного цикла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большую часть времени, подготавливая клетку к делению.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продолжительность интерфазы обеспечивает точность и контроль процессов перед митозом.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'Биология. 9 класс', 2021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определение и биологическая роль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это процесс деления клеток, при котором образуются две идентичные дочерние клетки с одинаковым набором хромосом.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гарантирует сохранение и передачу наследственной информации, что важно для развития и поддержания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для живых организмов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рост организма за счёт увеличения числа клеток в различных тканях и органах.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восстановлению повреждённых участков тела замещая утраченные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генетическую стабильность, сохраняя неизменным хромосомный набор во всех соматических клетках.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митоза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процессы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 метафаза характеризуются подготовкой клеточных структур и размещением хромосом по центру клетки для последующего разделения.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 телофаза обеспечивают расхождение хроматид к полюсам и восстановление ядерных оболочек для формирования двух ядер.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фаз митоза и их характеристик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особенности каждой фазы обеспечивают успешное и точное деление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последовательность фаз обеспечивает точность распределения генетического материала.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'Биология. Курс для 9 класса', 2021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начало митотического деления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начинается уплотнение хромосом, что делает их заметными под микроскопом, одновременно распадается ядерная оболочка.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веретено деления, а центриоли расходятся к противоположным полюсам клетки, подготавливая ее к дальнейшему разделению.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выстраивание хромосом вдоль экватора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хромосомы располагаются по центру клетки в плоскости, называемой метафазной пластинкой, обеспечивая равномерное разделение.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расхождению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веретена прикрепляются к центромерам, связывая хромосомы с двумя полюсами и готовя к их расхождению.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расхождение хромосом к полюсам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сестринские хроматиды разделяются и начинают движение к противоположным полюсам клетки при участии микротрубочек веретена деления. Этот процесс необходим для равномерного распределения генетического материала.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расхождения хромосом удвоенное количество генетического материала временно присутствует в клетке — каждая половина содержит полный набор хромосом, что обеспечивает точность передачи наследственности.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восстановление клеточных структур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начитают распускаться, теряя плотную спирализацию, и формируется новая ядерная оболочка вокруг каждой группы хромосом. Это способствует формированию двух будущих ядер.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 разрушается, а клетка начинает готовиться к следующему этапу — цитокинезу. Появляются два функционально независимых ядра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животных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животных цитокинез осуществляется за счет образования борозды перетяжки, которая постепенно стягивается, деля цитоплазму на две части. Это обеспечивает равное распределение органелл и других компонентов между дочерними клетками.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цитокинеза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жесткую клеточную стенку, поэтому вместо борозды формируется клеточная пластинка. Она образуется в середине клетки и способствует отделению двух дочерних клеток с примерно равным объемом цитоплазмы.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завершение процесса деления клетки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сравнительная схема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последовательных деления, направленных на формирование гамет с гаплоидным набором хромосом, в отличие от митоза.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делений и результате обеспечивают разнообразие клеток для полового размножения и стабильность соматических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75" y="1744875"/>
            <a:ext cx="4507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митоза в организме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способствует увеличению количества клеток, что необходимо для роста организма от эмбрионального периода до зрелости.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помогает восстанавливать поврежденные клетки и замещать погибшие, поддерживая здоровье и целостность тканей.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кожи, кишечника и других органов регулярно обновляются благодаря непрерывному делению митозом.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подвергается воздействию внешних факторов и повреждениям. Митоз обеспечивает её обновление примерно каждые 28–35 дней, что поддерживает защитные функции организма.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кишечника обновляется каждые 2–6 дней. Быстрый митоз необходим для поддержания здоровья пищеварительной системы и эффективного усвоения питательных веществ.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митоза в человеческом организме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митоза: мутации и их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разделении клеток хромосомы распределяются неправильно, что вызывает генетические нарушения — мутации, способные нарушать работу клеток и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клеточный механизм пытается исправить такие ошибки, некоторые мутации могут привести к развитию опухолей или другим заболеваниям, ухудшая здоровье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митотического деления: схема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деления с последовательностью и ключевыми событиями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 растений и животных: сходства и различия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 у растений и животных совпадают и включают профазу, метафазу, анафазу и телофазу, что отражает общий механизм деления клеток в эукариотах.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наличие центриолей у животных и их отсутствие у растений; у последних формируется клеточная пластинка вместо перетяжки.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цитокинез проходит с образованием клеточной стенки, тогда как у животных — благодаря борозде перетяжки, которая сжимает клетку посередине.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конечном итоге обе группы организмов получают две дочерние клетки с одинаковым набором хромосом, что обеспечивает наследственную стабильность.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для жизни и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играет ключевую роль в росте и восстановлении организма, поддерживая генетическую стабильность. Его изучение важно для медицины и понимания биологических процессов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2026-05-09T04:09:09Z</dcterms:created>
  <dcterms:modified xsi:type="dcterms:W3CDTF">2026-05-09T04:09:09Z</dcterms:modified>
</cp:coreProperties>
</file>