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первые представители рода Homo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Homo появились около 2,8 млн лет назад, заложив путь человеческой эволюции.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вида Homo — истоки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 возник на фоне австралопитеков, сочетая физические и поведенческие новшества. Археологические и генетические свидетельства подчёркивают важность этого этапа для человеческой эволюции и культурного развития.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Homo от австралопитеков: эволюционные изменения
</a:t>
            </a:r>
            <a:endParaRPr lang="en-US" sz="2062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 и изменения черепа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Homo обладал черепным объёмом до 650 см³, с более округлой формой и укороченным лицом, что отличало его от австралопитеков с меньшим объёмом и более вытянутым лицом.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манипулятивных способностей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кистей Homo стало более приспособленным к точным движениям, важным для изготовления орудий и сложных действий, что указывало на возросшую когнитивную функцию.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социальное поведение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признаки координированных взаимодействий, улучшенной походки и коллективного образа жизни, что поддерживало выживание и расширение ареала рода Homo.
</a:t>
            </a:r>
            <a:endParaRPr lang="en-US" sz="11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возраст первых находок Homo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Леди Гергару — древнейший свидетель Homo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Находка в Эфиопии возрастом около 2,8 млн лет демонстрирует одни из самых ранних следов Homo с характерными морфологическими признаками рода.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Хадар и Кения: подтверждение происхождения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местности Хадар найдены остатки Homo 2,4 млн лет назад, а в Кении — значительные скелетные находки, укрепляющие гипотезу восточноафриканского очага.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Южноафриканские свидетельства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Стоянки Стеркфонтейн и Сварткранс возрастом 2,3–2,0 млн лет демонстрируют расширение ареала Homo на юг континента, подтверждая географическую распространённость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habilis: форма и объём мозга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потенциал Homo habilis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колебался от 510 до 650 см³, что указывало на заметный прогресс по сравнению с австралопитеками и отражало развивающиеся когнитивные способности.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внешности и находки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относительно округлый, лицо укорочено, а челюсти менее мощные. Важные экземпляры: KNM-ER 1813 из Кении и скелет OH 62 из Танзании.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о статусе Homo rudolfensis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rudolfensis отличался более крупным черепом, широким плоским лицом и сильными зубами — особенности, отличающие его от Homo habilis.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статуса вида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разделились во мнениях: часть рассматривает Homo rudolfensis отдельным видом, а другие считают его вариацией Homo habilis, что вызывает споры о филогенетическом положении.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разграничения ранних Homo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временных границ Homo habilis и Homo rudolfensis создаёт трудности для однозначного видового разграничения.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сходства между видами затрудняют выделение устойчивых диагностических признаков черепа и зубов.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полиморфизм внутри групп и внутривидовая изменчивость усложняют чёткое определение границ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047021"/>
            <a:ext cx="4022400" cy="20979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эволюционные изменения по возрасту, мозговому объёму, скелетным особенностям и типу орудий.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и усложнение орудий отражают когнитивное развитие и адаптацию к новым условиям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Антропологические исследования и археологические данные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Australopithecus, Homo habilis и Homo erectus
</a:t>
            </a:r>
            <a:endParaRPr lang="en-US" sz="18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скелет OH 62 и черепа KNM-ER 1813, KNM-ER 1470 датируются 1,8–2 млн лет назад. Они демонстрируют основные черты раннего Homo.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Homo habilis: анализ и контекст
</a:t>
            </a:r>
            <a:endParaRPr lang="en-US" sz="248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находок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показывают переходные признаки между австралопитеками и последующими Homo, подчёркивая эволюционные изменения в морфологии и поведении.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характеризуется арочными стопами и удлинёнными ногами, что говорит о прямохождении и улучшенной мобильности.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сохраняются примитивные черты — крепкие пальцы и массивный плечевой пояс, отражающие связь с древолазающими предками.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скелета Homo habilis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труда и культура Homo habilis: олдувайская индустрия
</a:t>
            </a:r>
            <a:endParaRPr lang="en-US" sz="2133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ассоциируются с олдувайской индустрией — одной из самых ранних каменных технологических культур. Основные орудия — простые режущие и колющие инструменты, созданные путём отщепов камня, преимущественно кварца и базальта.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инструменты значительно расширили возможности добычи пищи, в том числе обработки мяса и растительной пищи. Применение орудий способствовало развитию когнитивных и моторных навыков у ранних Homo, что стало важным этапом эволюции.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эволюционные особенности и значение
</a:t>
            </a:r>
            <a:endParaRPr lang="en-US" sz="2373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черты Homo erectus
</a:t>
            </a:r>
            <a:pPr algn="ctr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имел более высокие пропорции тела, приближённые к современным человеку, с ростом до 180 см. Череп обладал большими надбровными дугами и увеличенным мозговым объёмом, что свидетельствует о прогрессе в анатомии и функциональности.
</a:t>
            </a:r>
            <a:endParaRPr lang="en-US" sz="1340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и миграции
</a:t>
            </a:r>
            <a:pPr algn="ctr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продемонстрировал значительный скачок в разработке орудий, включая ашельскую культуру. Homo erectus стал первым гоминидом, распространившимся за пределы Африки, освоив Евразию и прилегающие регионы.
</a:t>
            </a:r>
            <a:endParaRPr lang="en-US" sz="12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стал первым видом рода Homo, который покинул Африку, заселив территорию Кавказа, субконтинента Индии и Юго-Восточной Азии. Это событие ознаменовало начало освоения новых климатических и экологических условий.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ранние находки вне Африки включают Дманиси в Грузии (1,8 млн лет назад), Яву в Индонезии (1,66 млн лет назад) и Чжоукоудянь в Китае (780 тыс. лет назад), демонстрируя широкий географический охват миграций.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Homo erectus: освоение Евразии и Азии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95325" y="103717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Ашельская культура характеризуется разнообразием каменных орудий — рубилами, скреблами, пиками, изготавливаемыми с помощью сложной техники оббивки. Этот технологический прорыв значительно улучшил эффективность инструментов и расширил способы добычи ресурсов.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4995325" y="299064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ашельской индустрии охватило территории Африки, Европы и Западной Азии, что свидетельствует о культурном обмене и адаптации Homo erectus к различным средам обитания, обеспечивая ему конкурентные преимущества.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Ашельская индустрия Homo erectus: расширение арсенала орудий
</a:t>
            </a:r>
            <a:endParaRPr lang="en-US" sz="20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огнём: революция в жизни Homo erectus
</a:t>
            </a:r>
            <a:endParaRPr lang="en-US" sz="2483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огнём в Южной Африке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Стоянка Вандерворк в ЮАР предоставляет археологические свидетельства использования Homo erectus огня около одного миллиона лет назад. Огонь обеспечивал тепло, защиту и позволял готовить пищу, что влияло на развитие питания и социального поведения.
</a:t>
            </a:r>
            <a:endParaRPr lang="en-US" sz="1364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как фактор расширения ареала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в Гешер-Бенот Яаков и Чжоукоудяне подтверждают широкое применение огня Homo erectus. Это позволило адаптироваться к новым климатическим зонам, охотиться в ночное время и укреплять социальные связи внутри групп.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мозга: эволюционная динамика Homo
</a:t>
            </a:r>
            <a:endParaRPr lang="en-US" sz="2622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 связано с усложнением социальных структур и развитием технологий у рода Homo на протяжении миллионов лет.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рост мозга сопровождался увеличением когнитивных способностей и успешной адаптацией видов Homo к окружающей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Антропологические исследования и палеоархеологические данные,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heidelbergensis обитал в Африке, Европе и Западной Азии примерно 700–300 тыс. лет назад, обладал объёмом мозга 1100–1300 см³ и сочетал признаки неандертальцев и современных людей.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характеризовался массивными надбровными дугами и развитым носовым отделом, что отражает адаптацию к холодному климату. Homo heidelbergensis считается предком неандертальцев и Homo sapiens.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heidelbergensis: промежуточное звено эволюции Homo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коммуникации и языка в эволюции Homo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формы социального взаимодействия и коллективная охота наблюдаются у Homo erectus и Homo heidelbergensis. Эти виды демонстрируют начало развития зачатков языка и символического поведения.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сородичами, совместное принятие решений и кооперативные действия подтверждают формирование социальной организации, что стало важным фактором выживания и эволюционного успеха рода Homo.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эволюции: предпосылки успеха Homo
</a:t>
            </a:r>
            <a:endParaRPr lang="en-US" sz="2398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объёма мозга у ранних Homo обеспечил развитие сложных когнитивных функций и обучение, что способствовало инновациям в поведении и технологии.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Прогрессивные изменения скелетной структуры улучшили подвижность и манипулятивные способности, позволив эффективнее использовать различные ресурсы окружающей среды.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орудий труда, начиная с простых олдувайских до сложных ашельских, расширило спектр доступных инструментов для добычи и обработки пищи.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огня и становление социальных структур укрепили коллективное выживание, обеспечив защиту и стимулируя культурный обмен внутри групп Homo.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первых Homo в эволюцию человечества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представители рода Homo заложили биологические и культурные основы современного человека, позволив ему адаптироваться, развиваться и стать доминирующим видом на планете.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2026-05-10T06:50:19Z</dcterms:created>
  <dcterms:modified xsi:type="dcterms:W3CDTF">2026-05-10T06:50:19Z</dcterms:modified>
</cp:coreProperties>
</file>