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нормы русского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делает речь понятной, грамотной и выразительной.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в сочинениях, пересказах и переписке слово должно быть точным. Одна неточность меняет смысл, а словарь и контекст помогают избежать речевых 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лексика и что такое норма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 — это весь словарный состав языка. В ней находятся слова, которыми мы называем предметы, действия, признаки и отношения между ними.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выбирает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норма подсказывает, какое слово лучше подходит по смыслу, стилю и речевой ситуации. Она помогает говорить точно, понятно и естественно.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нарушение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выбрано неверно, фраза может стать двусмысленной, неточной или просто ошибочной. Тогда слушателю или читателю труднее понять мысль.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правильного слова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считается удачным, если оно точно передаёт мысль, сочетается с другими словами и подходит к ситуации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слово должно быть одновременно точным, привычным для языка и уместным в конкретной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нормы русского языка; школьный учебный материал по культуре речи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Паронимы: похожие слова, разные значения
</a:t>
            </a:r>
            <a:endParaRPr lang="en-US" sz="2991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обманывает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похожи по звучанию, поэтому их легко перепутать. Но смысл у них разный: одеть и надеть, эффективный и эффектный, адресат и адресант. Ошибка в выборе слова сразу делает фразу неточной и снижает качество речи.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паронимы особенно часто путают в устных ответах, объявлениях и сочинениях. В спешке ученик выбирает слово по памяти или по звучанию, не проверяя значение, и смысл высказывания меняется.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себе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сравнивать слова в словаре и придумывать короткие примеры. Тогда легче заметить разницу: надеть пальто можно на себя, а одеть — кого-то другого, например куклу или ребёнка.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 роль контекста
</a:t>
            </a:r>
            <a:endParaRPr lang="en-US" sz="2825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может называть разные предметы или явления. Например, ключ — это и предмет для замка, и источник воды, и важная подсказка для решения задачи.
</a:t>
            </a:r>
            <a:endParaRPr lang="en-US" sz="1719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всё уточняет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становится понятным только в предложении. Слово ручка может означать часть предмета, пишущий инструмент или дверную ручку — всё зависит от окружения.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контекста возникает двусмысленность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стоит отдельно, читатель не всегда поймёт, что имелось в виду. Фраза с многозначным словом должна быть достаточно точной, чтобы не возникало разных толкований.
</a:t>
            </a:r>
            <a:endParaRPr lang="en-US" sz="1719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другие слова, они подсказывают нужное значение. В предложении «лист упал с дерева» и «лист в тетради» слово лист понимается по-разному, но безошибочно.
</a:t>
            </a:r>
            <a:endParaRPr lang="en-US" sz="17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слово на лексическую норму
</a:t>
            </a:r>
            <a:endParaRPr lang="en-US" sz="30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 работе с текстом и устным ответом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сочетаемость слов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сочетаемость показывает, какие слова естественно соединяются друг с другом. Язык хранит привычные пары: крепкий чай, сильный дождь, глубокое знание, сделать вывод.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говорить как угодно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слово можно заменить похожим по смыслу. Громкий дождь или делать ошибку звучат неестественно, потому что такие сочетания не закрепились в языке.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сочетания сложились исторически и передаются в речи как привычный образец. Поэтому правильность словосочетания часто проверяют не только по смыслу, но и по языковой традиции.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 в 7 классе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похожих словах важно различать смысл и выбирать тот вариант, который подходит к конкретной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не гарантирует одинаковое значение, поэтому слово нужно подбирать по смыслу и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лексических норм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лексические ошибки встречаются чаще всего
</a:t>
            </a:r>
            <a:endParaRPr lang="en-US" sz="25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письменных работах ошибки чаще появляются там, где слово выбирают быстро и без 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невнимательным выбором слова и недостаточной проверкой 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лексических ошибок в школьной речи; данные условные для учебной диаграммы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антонимы как помощники точной речи
</a:t>
            </a:r>
            <a:endParaRPr lang="en-US" sz="260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слово с нужным оттенком смысла: красивый, прекрасный, симпатичный, замечательный. Они делают речь точнее, выразительнее и позволяют избежать однообразия при описании предмета или 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уточняют мысль
</a:t>
            </a:r>
            <a:endParaRPr lang="en-US" sz="1406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передают противоположные значения и помогают чётко увидеть различие: высокий — низкий, добрый — злой, лёгкий — трудный. С их помощью противопоставление в тексте становится ясным и логичным.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контраст
</a:t>
            </a:r>
            <a:endParaRPr lang="en-US" sz="1377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 значению слова не всегда можно менять без последствий. Одно из них может звучать книжнее, другое — нейтральнее, а третье подходит только в определённой ситуации. Поэтому выбор требует внимания к контексту.
</a:t>
            </a:r>
            <a:pPr algn="ctr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слова взаимозаменяемы
</a:t>
            </a:r>
            <a:endParaRPr lang="en-US" sz="14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 школьной речи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современной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часто приходят из техники, спорта, интернета и новостей. В школьной речи они помогают назвать новые предметы и явления: файл, браузер, менеджер, смартфон, проект.
</a:t>
            </a:r>
            <a:endParaRPr lang="en-US" sz="1584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Заимствованное слово следует использовать только тогда, когда его смысл ясен и оно действительно нужно. Иначе высказывание может стать неточным, лишённым ясности или просто неуместным для разговора.
</a:t>
            </a:r>
            <a:endParaRPr lang="en-US" sz="1605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русские соответствия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заимствование обязательно нужно употреблять. Иногда в русском языке есть понятный вариант: файл — документ, чат — переписка, менеджер — управляющий или специалист. Это делает речь естественнее.
</a:t>
            </a:r>
            <a:endParaRPr lang="en-US" sz="1605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важнее моды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Модное слово не всегда делает речь лучше. В школьном ответе, сочинении или сообщении важно выбирать те слова, которые точно выражают мысль и понятны адресату без лишних пояснений.
</a:t>
            </a:r>
            <a:endParaRPr lang="en-US" sz="1622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Нейтральные, разговорные и книжные слова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основа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 подходят почти для любой ситуации: дом, идти, работать, ответ, учитель. Они не создают лишней окраски и поэтому удобны в учебной, деловой и повседневной речи.
</a:t>
            </a:r>
            <a:endParaRPr lang="en-US" sz="1545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уместны в непринуждённом общении с друзьями или близкими. В официальном ответе или сочинении такие слова могут звучать слишком свободно, поэтому их нужно использовать осторожно.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слова чаще встречаются в учебниках, статьях и письменных текстах. Они помогают сделать речь точнее и серьёзнее, но в устном разговоре могут звучать слишком торжественно или сложно.
</a:t>
            </a:r>
            <a:endParaRPr lang="en-US" sz="1552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предложении соединить разговорные и книжные слова без причины, речь станет неестественной. Лексическая норма требует учитывать не только значение слова, но и его стиль.
</a:t>
            </a:r>
            <a:endParaRPr lang="en-US" sz="15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варианты словосочетаний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русском языке важно точно выбирать не только слово, но и форму его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из-за смешения похожих слов и неверного выбора глагола. Проверка значения и сочетаемости помогает избежать неточностей.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лексическим нормам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50" y="1584875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словарь помогает соблюдать лексическую норму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 значение слова, показывает его оттенки и помогает понять, подходит ли оно для нужной фразы. Это основной способ проверить смысл и избежать неточности.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паронимов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паронимов особенно полезен, когда слова похожи по звучанию, но различаются по смыслу. Он помогает не перепутать одеть и надеть, представить и предоставить, экономный и экономичный.
</a:t>
            </a:r>
            <a:endParaRPr lang="en-US" sz="121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подсказывает правильное ударение и произношение. Это важно для устных ответов, чтения вслух и публичных выступлений, где ошибка сразу становится заметной.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пометы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словарной статье часто есть примеры употребления, грамматические формы и стилистические пометы. Они помогают выбрать слово не только правильно, но и уместно в конкретной речевой ситуации.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лексические ошибки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заметнее, когда нужно говорить быстро и без подготовки. В этих ситуациях школьник чаще выбирает знакомое слово вместо точного и не успевает проверить выражение.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со спешкой и отсутствием самопроверки. Письменная работа выигрывает от редактирования, а устная — от заранее подобранных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«Лексические нормы»
</a:t>
            </a:r>
            <a:endParaRPr lang="en-US" sz="15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текста как способ найти неточности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редактировании сначала ищут повторяющиеся слова и слишком длинные фразы. Один удачно выбранный глагол или прилагательное часто делает текст короче, яснее и выразительнее без потери смысла.
</a:t>
            </a:r>
            <a:endParaRPr lang="en-US" sz="1626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каждое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предложение медленно и задавать себе вопрос: точно ли это слово передаёт мысль? Так легче заметить неточность, лишнее слово или выражение, которое звучит неестественно.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неточный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подходит, его заменяют более точным. Иногда достаточно подобрать синоним, а иногда нужно перестроить всё словосочетание, чтобы фраза стала грамотной и понятной.
</a:t>
            </a:r>
            <a:endParaRPr lang="en-US" sz="1761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текст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важно перечитать весь текст, а не только отдельное предложение. Тогда видно, стал ли он связным, не появились ли новые повторы и сохранилась ли основная мысль.
</a:t>
            </a:r>
            <a:endParaRPr lang="en-US" sz="17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исправления лексической ошибки
</a:t>
            </a:r>
            <a:endParaRPr lang="en-US" sz="30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и словосочетания помогает сделать фразу точной, понятной и естественной.
</a:t>
            </a:r>
            <a:endParaRPr lang="en-US" sz="14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нормы в школьной практике
</a:t>
            </a:r>
            <a:endParaRPr lang="en-US" sz="26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важны точность, краткость и уместность. Хорошо подобранное слово помогает быстро и понятно объяснить мысль, не уходя в лишние детали и не создавая путаницы.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и изложение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ценятся разнообразие слов, отсутствие повторов и точный выбор оттенка значения. Это делает текст более выразительным, связным и удобным для чтения.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 чате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должно быть грамотным и понятным. Неверно выбранное слово может изменить смысл реплики, поэтому в переписке тоже полезно проверять значения и форму выражения.
</a:t>
            </a:r>
            <a:endParaRPr lang="en-US" sz="1746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знает лексические нормы, ему легче говорить и писать без сомнений. Проверка слов помогает чувствовать себя увереннее и быстрее находить удачную формулировку.
</a:t>
            </a:r>
            <a:endParaRPr lang="en-US" sz="17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 — точная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нормы учат выбирать слово по смыслу, сочетаемости и стилю. Если пользоваться контекстом, словарём и внимательной проверкой, речь становится понятной, грамотной и выразительной.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2026-05-28T18:17:41Z</dcterms:created>
  <dcterms:modified xsi:type="dcterms:W3CDTF">2026-05-28T18:17:41Z</dcterms:modified>
</cp:coreProperties>
</file>