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помогают увидеть противоположности в русском языке.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Антонимы: слова с противоположным значением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встречаются в сказках, пословицах, загадках и обычных разговорах. Они помогают точно сравнивать предметы, действия и признаки, а ещё делают речь ясной и живой.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вокруг нас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антонимы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прилагательных часто встречаются пары: добрый — злой, высокий — низкий. Такие слова удобно сравнивать, когда нужно описать предмет точнее.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и наречий тоже бывают антонимы: входить — выходить, быстро — медленно. Значит, противоположность можно найти у разных частей речи.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это слова одной части речи, которые называют противоположные значения. Они помогают увидеть разницу между признаками, действиями или состояниями.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представить даже без объяснений: светлый день сменяется тёмной ночью. Такая пара часто встречается в детских стихах и загадках, потому что противоположность сразу заметна и не требует длинного рассуждения.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холодно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разница чувствуется почти кожей. Одно слово напоминает солнце и лето, другое — мороз и снег. На таких примерах удобно учиться: ребёнок быстро замечает, как одно значение сменяется противоположным.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помогает сравнивать размеры предметов: дом и домик, мяч и мячик. Антонимы становятся особенно понятными, когда их можно увидеть рядом — тогда смысл словно сам подсказывает себя.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знакомые пары слов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48465"/>
            <a:ext cx="249000" cy="1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Антонимы-прилагательные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людей и героев. Пары добрый — злой или весёлый — грустный сразу показывают настроение и отношение.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узкий — широкий, высокий — низкий помогают точно сравнить предметы. С ними легко описать дорогу, дом, дерево или коробку.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вкус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старый — молодой и сладкий — кислый показывают, что прилагательные могут говорить и о возрасте, и о вкусе, и о впечатлении.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не просто «хорошо» или «плохо», прилагательные-антнонимы делают речь точнее. Они помогают выбрать верное слово без лишних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Антонимы-глаголы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антонимы обозначают начало и конец действия: открывать — закрывать, садиться — вставать. Они особенно понятны, если представить одно и то же действие в двух моментах.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действия, поэтому у них тоже бывают противоположности. Такие пары показывают движение в разные стороны: брать — отдавать, приходить — уходить.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антонимы помогают точнее описывать события в рассказе или в жизни. С их помощью легко показать, что кто-то ушёл, вернулся, поднял или опустил предмет.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наречия тоже бывают антонимами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 вопросы как?, когда?, где? Поэтому среди них тоже есть противоположные пары: громко — тихо, рано — поздно, вверх — вниз.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это 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наглядны в движении, в звуке и в расстоянии. Стоит представить шаги, голос или путь — и пара антонимов становится понятной почти сразу.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 к антониму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что слово обозначает: признак, действие или место. Без этого легко выбрать неподходящую пару.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противоположность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подбирается слово с обратным значением: весёлый — грустный, длинный — короткий, идти — стоять. Антоним должен подходить по смыслу.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прочитать пару в контексте. Если смысл звучит естественно, антоним найден верно, а если нет — нужно искать ещё раз.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меняет значение слова, поэтому один и тот же антоним не подходит всегда.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противоположности показывает слово «свежий» в учебных примерах.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предоставленного учебного материала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точной пары нет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нужное противопоставление зависит от ситуации. Одно и то же слово может иметь разный смысл, поэтому и антонимы подбираются по-разному.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Тогда противоположность выражают не одним словом, а сочетанием: светло — совсем темно, чисто — очень грязно. Смысл важнее готовой пары.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 каждого слова есть обычный антоним. У названий предметов, например тетрадь или карандаш, чаще нет привычной противоположной пары.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подходящего слова нет, лучше честно описать противоположный признак или состояние. Так речь остаётся точной, понятной и без словесных чудес.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крошечный мяч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дети бросают мяч и быстро называют его признаки. Один говорит: «Он большой!», а другой отвечает: «А у меня крошечный». Так игра превращается в весёлое соревнование, где противоположные слова сразу слышны и хорошо запоминаются.
</a:t>
            </a:r>
            <a:endParaRPr lang="en-US" sz="89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про быстрый поезд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антонимы помогают сразу понять, о чём идёт речь. Если в тексте говорится про быстрый поезд и медленную черепаху, контраст становится очень заметным. Ребёнок слушает, сравнивает и сам находит нужную пару слов.
</a:t>
            </a:r>
            <a:endParaRPr lang="en-US" sz="896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Шутка про громкий и тихий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шутках антонимы звучат особенно смешно, потому что одно слово будто спорит с другим. Громкий голос и тихий шёпот, радостный смех и грустное молчание делают картинку яркой. Такие пары легко повторять вслух и без усилий запоминать.
</a:t>
            </a:r>
            <a:endParaRPr lang="en-US" sz="89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играх, загадках и шутках
</a:t>
            </a:r>
            <a:endParaRPr lang="en-US" sz="2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8600" y="1725553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0075" y="1725369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62041"/>
            <a:ext cx="249000" cy="199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пословицах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мудрость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говорят о жизни очень кратко, но понятно. Антонимы помогают им звучать особенно точно: две противоположности рядом сразу показывают главную мысль.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«Ученье — свет, а неученье — тьма» противопоставление делает мысль наглядной. Ребёнок легко видит, что лучше учиться, чем оставаться в неведении.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противоположностей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часто строятся на контрасте, чтобы сравнение было ярче. Так слова помогают не просто украсить речь, а быстро передать важный жизненный урок.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антонимы помогают сравнивать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пары помогают отвечать точно и быстро. Их удобно использовать в описании картинки, в задаче или в устном ответе, когда нужно выбрать верное слово.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особенно полезны, когда предметы похожи, но не одинаковы. Тогда одно слово подчёркивает отличие, а второе помогает увидеть его ещё яснее и аккуратнее.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сразу показывают различие между предметами и явлениями. Если сказать «высокий — низкий» или «больше — меньше», сравнение становится понятным даже без длинного объяснения.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в сказках и рассказах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противоположные слова помогают сразу понять, кто хороший, а кто плохой. Добро и зло стоят рядом, поэтому история становится ясной даже для маленького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также используют пары радость — грусть, свет — тень, мир — ссора. Они помогают почувствовать настроение героев и заметить, как меняется событие от начала к концу.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антонимом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подобрать слово по смыслу и проверить его в 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подборе антонимов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близкие по смыслу слова с противоположными. Например, большой и великий не являются антонимами, потому что они не называют противоположные признаки.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учитывать предложение целиком. Одно и то же слово может требовать разного антонима, поэтому важно всегда проверять контекст и смысл.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смотреть только на похожесть слов или их звучание. Антоним нужно искать по значению, иначе пара окажется случайной и совсем не подойдёт.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сказках такие пары звучат особенно живо. Они помогают передать настроение, усилить шутку и сделать текст похожим на яркую картинку, а не на скучный список слов.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антонимы делают речь выразительной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создают контраст, а контраст сразу привлекает внимание. Когда рядом стоят противоположные слова, описание становится чётким, а мысль — более заметной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антонимов для 2 класса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— вниз, близко — далеко. Такие слова помогают описывать движение и расстояние, поэтому их удобно использовать и в речи, и в коротких упражнениях.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— ночь, добро — зло. Эти пары легко представить в картинках и часто встретить в сказках, пословицах и учебных заданиях по русскому языку.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— холодный, весёлый — грустный. Эти антонимы очень понятны детям, потому что их легко заметить в жизни: в еде, в настроении и в погоде.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Открывать — закрывать, рано — поздно. Эти пары часто встречаются в повседневных действиях, поэтому их полезно повторять вслух и быстро находить в тексте.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удалось узнать об антонимах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различие между предметами, действиями и признаками. Они делают значение слова более точным и понятным в обычной речи и в тексте.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бывают у прилагательных, глаголов и наречий. Поэтому противоположные пары можно найти в описании признака, действия или способа действия.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иметь разные противоположности. Чтобы выбрать нужную пару, нужно смотреть на предложение целиком и понимать, что именно сказано.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 подбирают не по похожим буквам, а по значению. Это главное правило, которое помогает не ошибиться и выбрать действительно противоположное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слова-помощники в речи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сравнивать, объяснять и делать речь живой. Если помнить значение слова, его часть речи и контекст, нужная пара найдётся быстро и без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2026-05-21T20:45:44Z</dcterms:created>
  <dcterms:modified xsi:type="dcterms:W3CDTF">2026-05-21T20:45:44Z</dcterms:modified>
</cp:coreProperties>
</file>