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организмов меняются под влиянием генов и среды.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одного вида не бывают абсолютно одинаковыми: различаются ростом, окраской, строением и устойчивостью к условиям среды. Эти различия помогают понять наследственность, эволюцию и принципы селекции.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изменчивость важна в биологии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изменчивости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меняет проявление признака без перестройки генотипа. Такие изменения зависят от условий среды, обычно обратимы и, как правило, не переходят к потомству.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изменениями ДНК или новыми сочетаниями генов. Такие варианты сохраняются при размножении и могут становиться основой различий между поколениями.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оба типа изменчивости проявляются одновременно. Именно их сочетание формирует индивидуальные особенности организмов и делает популяции внутренне разнообразными.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модификационной и наследственной изменчивости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типа изменчивости по основным признакам и примерам.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внешний признак не гарантирует одинаковую наследственность: важно различать влияние среды и изменения генетического материала.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и пределы изменения признака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задает не единственное значение, а предел возможных проявлений признака. Этот диапазон называют нормой реакции.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цветков гортензии меняется в зависимости от кислотности почвы: в кислой среде она чаще становится голубой, а в более щелочной — розовой.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тела, развитие мышц и многие физиологические показатели заметно зависят от питания, физической активности и режима жизни, хотя наследственная основа сохраняется.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генотип и среда влияют на проявление признаков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признаков решающим является генотип, для других заметнее влияние внешних условий. Многие характеристики формируются только при их совместном действии.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нельзя объяснить одним фактором: степень зависимости от среды у разных признаков различна.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биологии, условные данные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классифицируют на генные, хромосомные и геномные. Именно они создают новые наследственные варианты, хотя полезные изменения встречаются гораздо реже нейтральных и вредных.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мутаций выделяют в школьной биологии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мутации от ошибки к результату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возникновения, передачи и закрепления мутаций.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и новые сочетания признаков
</a:t>
            </a:r>
            <a:endParaRPr lang="en-US" sz="2201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обмениваются участками. Это создает новые сочетания аллелей, не изменяя сами гены и их последовательность.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пары гомологичных хромосом расходятся случайным образом. Поэтому в каждую гамету попадает свой набор хромосом, отличный от набора других гамет.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сочетание наследственных вариантов становится еще разнообразнее. Именно поэтому даже близкие родственники имеют уникальные комбинации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сближаются, выстраиваются парами и обмениваются фрагментами. Такой кроссинговер создает новые комбинации аллелей еще до образования гамет. Внешне это выглядит как точная перестройка наследственного материала, а не как появление новых генов.
</a:t>
            </a:r>
            <a:endParaRPr lang="en-US" sz="89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анафаза I, гомологичные хромосомы расходятся к противоположным полюсам клетки. Каждая будущая гамета получает случайный набор хромосом, поэтому даже после одного деления появляются генетически непохожие клетки.
</a:t>
            </a:r>
            <a:endParaRPr lang="en-US" sz="101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мейоза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мейоза образуются гаплоидные половые клетки с разными сочетаниями наследственной информации. Именно это делает половое размножение мощным источником разнообразия и повышает шансы популяции на приспособление к изменяющимся условиям.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источник генетического разнообразия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наследственной изменчивости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Комбинативные процессы действуют постоянно в каждом поколении, поэтому даже при неизменных генах набор признаков у потомков остаётся уникальным.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разнообразие формируется не одним, а несколькими механизмами; мутации создают новые варианты, а комбинативные процессы резко увеличивают их число.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биологии.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6173" y="1728788"/>
            <a:ext cx="2205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сохраняются в популяции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фенотипы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 признаками, повышающими выживание в данных условиях, чаще доживают до размножения и передают свои гены потомству.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отбор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разные фенотипы, а естественный отбор «проверяет» их на пригодность к среде, не учитывая пользу для отдельной особи.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наследственных отличий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наследуется и оказывается удачным, он постепенно становится более распространённым в популяции, изменяя её генетический состав.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признаков и типов изменчивости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конкретные признаки, их происхождение и характер изменения в зависимости от наследственности или условий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базовые примеры из курса биологии.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внешний признак может иметь разную природу: часть изменений вызвана средой, а часть определяется генотипом и наследуется.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распределения признаков в популяции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масса тела, длина листа и другие количественные признаки изменяются постепенно. Их значения можно измерять, сравнивать и располагать по возрастанию, получая вариационный ряд.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крови, окраска цветка или форма семян обычно представлены чёткими вариантами. Между ними нет плавного перехода, поэтому такие признаки удобнее описывать по категориям.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средних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количественных признаков характерно распределение, близкое к нормальному: средние значения встречаются чаще, а крайние — значительно реже. Это отражает совместное влияние наследственности и 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Вариационная кривая как график изменчивости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наглядно показывает, что распределение признака в группе неравномерно: большинство значений сосредоточено около центра ряда.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 средних значениях и редкость крайних вариантов указывают на действие многих факторов, а не одного-единственного признака.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по материалам школьного курса биологии.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изменчивости для селекции и медицины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наследственную изменчивость, чтобы отбирать растения и животных с нужными свойствами: урожайностью, продуктивностью, устойчивостью к болезням и неблагоприятным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знание наследственных особенностей помогает объяснять причины заболеваний, оценивать генетические риски и различать врождённые факторы от влияния образа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нормы реакции позволяет прогнозировать, какие признаки изменятся под действием питания, нагрузки, температуры и других условий, а какие останутся почти неизменными.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признаков от наблюдения к выводу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о признаках группы особей превращаются в биологический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наряд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сезонная смена окраски помогает маскироваться и экономить энергию в изменившихся условиях. Такие различия связаны не только с наследственностью, но и с реакцией организма на длину дня, температуру и доступность корма.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под влиянием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форма, размер и даже оттенок листьев меняются в зависимости от освещённости, влажности и состава почвы. На одном и том же виде можно увидеть разные внешние признаки, если растения растут в разных местах.
</a:t>
            </a:r>
            <a:endParaRPr lang="en-US" sz="919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особенности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варьируют рост, пигментация кожи, выносливость и склонность к набору массы тела. На эти признаки одновременно влияют наследственные особенности и образ жизни, поэтому в одной семье могут быть заметные различия.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вокруг нас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ограничения изменчивости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задаёт генотип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программа организма определяет, какие изменения возможны, а какие нет. Поэтому признаки не могут меняться бесконечно и выходить за рамки, допустимые биологической организацией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изменения опасны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мутации нередко нарушают работу клеток и снижают жизнеспособность. Если изменение мешает выживанию или размножению, оно обычно не закрепляется и быстро исчезает из популяции.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отбирает полезное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удачный признак сохраняется только в тех условиях, где он действительно повышает приспособленность. То, что полезно в одной среде, может оказаться бесполезным или вредным в 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источник разнообразия живой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организмы непохожими друг на друга, а наследственные варианты дают материал для эволюции и селекции. Естественный отбор сохраняет те изменения, которые действительно помогают выживать и размножаться.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2026-06-01T23:24:47Z</dcterms:created>
  <dcterms:modified xsi:type="dcterms:W3CDTF">2026-06-01T23:24:47Z</dcterms:modified>
</cp:coreProperties>
</file>