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Гетеротрофное питание: значение и основные темы урока
</a:t>
            </a:r>
            <a:endParaRPr lang="en-US" sz="3302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организмами готовых органических веществ для жизни и роста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роль гетеротрофии
</a:t>
            </a:r>
            <a:endParaRPr lang="en-US" sz="367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Гетеротрофия возникла на заре жизни, когда организмы не могли сами создавать пищу из неорганики. Они зависят от готовых органических веществ, перерабатывая их и поддерживая экологический баланс.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гетеротрофных организмов
</a:t>
            </a:r>
            <a:endParaRPr lang="en-US" sz="3329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получают энергию и строительные материалы, употребляя уже готовые органические вещества, не умея производить их самостоятельно.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организмам относятся все животные, большинство грибов, многие бактерии и некоторые одноклеточные, что отличает их от автотрофов.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питание — ключевой элемент поддержания жизни и связей в разнообразных экосистемах планеты.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активные потребители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ищут пищу и употребляют её целиком или частично. Например, медведь охотится и собирает ягоды, обеспечивая себя необходимыми веществами для жизни.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разлагатели органики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образуют плодовые тела, такие как шампиньоны, и питаются мертвыми остатками, разрушая сложные органические соединения до простых веществ.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разнообразные разлагатели и паразиты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бактерии, например палочки, питаются мёртвыми органическими веществами или паразитируют на других организмах, выполняя важные экологические функции.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гетеротрофных организмов
</a:t>
            </a:r>
            <a:endParaRPr lang="en-US" sz="29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Фаготрофия: питание твёрдой пищей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Фаготрофы захватывают и поглощают твёрдые частицы пищи целиком или фрагментами, что характерно для многих животных, включая человека.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Простейшие, такие как амёба, используют ложноножки для охвата и поглощения пищи, демонстрируя простую форму фаготрофии.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сформировалась сложная пищеварительная система, позволяющая эффективно расщеплять и усваивать питательные вещества.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питания обеспечивает получение необходимых веществ для роста, энергии и восстановления тканей организма.
</a:t>
            </a:r>
            <a:endParaRPr lang="en-US" sz="11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Грибы-сапротрофы в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живущие в почве, разлагают отмершие растения и животные остатки, превращая их в питательные вещества и способствуя почвообразованию.
</a:t>
            </a:r>
            <a:endParaRPr lang="en-US" sz="1269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при разложении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 активно участвуют в разложении мёртвого материала, ускоряя процессы образования гумуса и поддерживая плодородие почвы.
</a:t>
            </a:r>
            <a:endParaRPr lang="en-US" sz="1269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— важные разрушители органики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Паразиты: питание за счёт хозяев
</a:t>
            </a:r>
            <a:endParaRPr lang="en-US" sz="3729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питаются живыми организмами, извлекая питательные вещества, что отрицательно сказывается на здоровье хозяина.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паразитов включают ленточных червей, вызывающих кишечные заболевания, вшей, паразитирующих на коже, и малярийного плазмодия в крови.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вредоносность, паразиты играют роль в регулировании численности видов и экосистемных процессах.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гетеротрофных организмов
</a:t>
            </a:r>
            <a:endParaRPr lang="en-US" sz="267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разнообразие гетеротрофов в природе и значимость каждой группы в экосистемах.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занимают большую часть, однако грибы и бактерии тоже занимают важное место в круговороте веществ.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класса, 2021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гетеротрофов от автотрофов
</a:t>
            </a:r>
            <a:endParaRPr lang="en-US" sz="3596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зависят от готовых органических веществ, получая из них энергию и материалы для жизни.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экосистемах автотрофы выступают в роли продуцентов, создавая пищу для других организмов.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способны самостоятельно синтезировать органические соединения из неорганических, используя солнечный свет или другие источники энергии.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выполняют функции консументов и редуцентов — потребляют и разлагают органику, поддерживая баланс.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гетеротрофных организмов и их среды обитания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представителей различных групп гетеротрофов и их природные условия.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присутствуют во всех экосистемах, занимая разнообразные экологические ниши.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 для школьников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животные, поддерживающие жизнь экосистемы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являющиеся гетеротрофами, питаются растениями и друг другом, образуя цепи питания. Например, заяц поедает траву, а лисица охотится на зайца, что иллюстрирует движение энергии в природе.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— грибы и бактерии, перерабатывающие органику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расщепляют остатки мёртвых организмов, возвращая питательные вещества в почву. Без их деятельности круговорот веществ в экосистемах был бы невозможен.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в пищевых цепях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у животных: особенности процесса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у животных происходит внутри организма с помощью специальных ферментов, которые расщепляют сложные вещества на простые для усвоения клетками.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пищеварительной системы варьируется: у млекопитающих и птиц она включает разные отделы желудка и кишечника, обеспечивая эффективное переваривание.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пищеварение проще, но тоже зависит от ферментов, которые позволяют извлекать питательные вещества из пищи быстро и эффективно.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грибы разлагают органические вещества
</a:t>
            </a:r>
            <a:endParaRPr lang="en-US" sz="2787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вырабатывают уникальные ферменты, способные разрушать сложные растительные компоненты, такие как целлюлоза и лигнин, что способствует разложению мёртвого органического материала.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грибов вступают в симбиоз с корнями растений, образуя микоризу, которая улучшает поглощение воды и минеральных веществ растениями.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бактерии и их роль в природе
</a:t>
            </a:r>
            <a:endParaRPr lang="en-US" sz="298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органические отходы, участвуя в образовании гумуса, важного компонента плодородной почвы.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болезни у людей и животных, например, туберкулёзная палочка, что делает их значимыми в медицине.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бактерии применяются в биотехнологиях для очистки сточных вод и восстановления загрязнённых почв, способствуя сохранению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гетеротрофного питания
</a:t>
            </a:r>
            <a:endParaRPr lang="en-US" sz="22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от поиска пищи до её усвоения в организме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гетеротрофное питание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получает необходимые вещества лишь из готовой пищи, смешивая растительную и животную пищу для полного баланса питательных веществ.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влияет на здоровье, развитие и сопротивляемость заболеваниям, обеспечивая организм всем необходимым для жизнедеятельности.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или недостаток витаминов и минералов ведёт к болезням и снижению работоспособности, поэтому рацион должен быть сбалансированным.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 питание тесно связаны, поэтому выбор продуктов и режим питания важны для поддержания гармонии и энергии в организме.
</a:t>
            </a:r>
            <a:endParaRPr lang="en-US" sz="119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гетеротрофов и автотрофов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преобладание гетеротрофных организмов среди видов, что связано с их разнообразием и стратегиями питания.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живых организмов Земли зависит от готовых органических веществ, что подчёркивает важность гетеротрофного питания.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2022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Гетеротрофное питание в истории эволюции
</a:t>
            </a:r>
            <a:endParaRPr lang="en-US" sz="306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гетеротрофов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организмы питались готовыми органическими веществами, появившись задолго до автотрофов, не способных к фотосинтезу.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многоклеточных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усложнением жизни возникли многоклеточные животные с разнообразными способами добычи и переработки пищи.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привела к формированию множества пищевых стратегий среди гетеротрофов, адаптированных к различным условиям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роль гетеротрофов для природы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обеспечивают переработку органических веществ, поддерживая биогеохимические циклы углерода и азота на планете.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деятельность способствует разложению остатков живых организмов, что возвращает питательные вещества в почву и атмосферу.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баланса экосистем во многом зависит от работы гетеротрофных организмов, обеспечивая устойчивость природных сообществ.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гетеротрофного питания для жизни и природы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Гетеротрофное питание играет ключевую роль в поддержании жизни, влияя на разнообразие организмов и обеспечивая круговорот веществ в экосистемах. Это неотъемлемая часть биосферы и здоровья человека.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2026-05-08T07:46:48Z</dcterms:created>
  <dcterms:modified xsi:type="dcterms:W3CDTF">2026-05-08T07:46:48Z</dcterms:modified>
</cp:coreProperties>
</file>