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и местоимения-числительные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заменить признак и количество без повторов?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местоимения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речь точнее и короче: помогают уточнять признаки, выражать принадлежность и называть количество без лишних повторов.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местоимения-прилагательные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 вопросы какой? чей? который? и заменяют прилагательные по смыслу, помогая назвать признак предмета без повторения одного и того же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обычно стоят рядом с существительным и согласуются с ним, поэтому в речи легко уточняют род, число и падеж предмета.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внутри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указательные, определительные, притяжательные, вопросительные, относительные и отрицательные местоимения, если они обозначают признак предмета.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эти слова делают высказывание более плавным: они помогают не повторяться, связывать предложения и точнее передавать мысль.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в 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на вопрос, значение и роль в предложении. Если слово связано с признаком предмета, это местоимение-прилагательное.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40" y="1762825"/>
            <a:ext cx="412132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местоимений-прилагательных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вопросы задают разные разряды и что они выражают.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разряды объединяет одно: они называют не сам предмет, а его признак, принадлежность или указание на него.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и определительные местоимения
</a:t>
            </a:r>
            <a:endParaRPr lang="en-US" sz="2739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тетрадь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две одинаковые тетради, и ученик сразу говорит: «Этот нужен мне». Слово этот помогает точно указать на нужный предмет среди нескольких похожих.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выбирает своё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раздают карточки, и учитель просит: «Каждый возьмите по одной». Здесь слово каждый не указывает на один предмет, а выделяет всех по отдельности и без исключения.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помогает этим словам согласовываться с существительными в предложении.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урока русского языка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местоимения-прилагательные
</a:t>
            </a:r>
            <a:endParaRPr lang="en-US" sz="285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местоимения-прилагательные изменяются по падежам; род и число тоже важны, но проявляются не у всех форм.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310211" y="1450500"/>
            <a:ext cx="1527789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свой особенно важно, потому что указывает на принадлежность действующему лицу предложения. Оно помогает избежать путаницы, когда в тексте несколько участников действия.
</a:t>
            </a:r>
            <a:endParaRPr lang="en-US" sz="1071" dirty="0"/>
          </a:p>
        </p:txBody>
      </p:sp>
      <p:sp>
        <p:nvSpPr>
          <p:cNvPr id="13" name="Text 3"/>
          <p:cNvSpPr txBox="1"/>
          <p:nvPr/>
        </p:nvSpPr>
        <p:spPr>
          <a:xfrm>
            <a:off x="2411848" y="1450500"/>
            <a:ext cx="1527789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и ваш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наш относится к группе людей вместе с говорящим, а ваш — к собеседникам или к вежливому обращению. Эти формы помогают говорить уважительно и точно.
</a:t>
            </a:r>
            <a:endParaRPr lang="en-US" sz="1144" dirty="0"/>
          </a:p>
        </p:txBody>
      </p:sp>
      <p:sp>
        <p:nvSpPr>
          <p:cNvPr id="14" name="Text 4"/>
          <p:cNvSpPr txBox="1"/>
          <p:nvPr/>
        </p:nvSpPr>
        <p:spPr>
          <a:xfrm>
            <a:off x="530150" y="1450500"/>
            <a:ext cx="1527789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и твой
</a:t>
            </a:r>
            <a:pPr algn="l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мой и твой показывают, кому принадлежит предмет: говорящему или собеседнику. Они часто встречаются в обычной речи, когда нужно быстро и понятно указать владельца.
</a:t>
            </a:r>
            <a:endParaRPr lang="en-US" sz="1104" dirty="0"/>
          </a:p>
        </p:txBody>
      </p:sp>
      <p:sp>
        <p:nvSpPr>
          <p:cNvPr id="15" name="Text 5"/>
          <p:cNvSpPr txBox="1"/>
          <p:nvPr/>
        </p:nvSpPr>
        <p:spPr>
          <a:xfrm>
            <a:off x="4290099" y="3392920"/>
            <a:ext cx="1527790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принадлежит тому, о ком говорится в предложении, чаще всего выбирают слово свой. Остальные формы употребляют по лицу и смыслу высказывания.
</a:t>
            </a:r>
            <a:endParaRPr lang="en-US" sz="1144" dirty="0"/>
          </a:p>
        </p:txBody>
      </p:sp>
      <p:sp>
        <p:nvSpPr>
          <p:cNvPr id="16" name="Text 6"/>
          <p:cNvSpPr txBox="1"/>
          <p:nvPr/>
        </p:nvSpPr>
        <p:spPr>
          <a:xfrm>
            <a:off x="2408400" y="3392920"/>
            <a:ext cx="1527790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делают фразу короче и яснее. Вместо длинного пояснения достаточно одного слова, чтобы показать связь предмета с человеком или группой.
</a:t>
            </a:r>
            <a:endParaRPr lang="en-US" sz="1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местоимение свой, мой, твой, наш или ваш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лицу и владельцу предмета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местоимения
</a:t>
            </a:r>
            <a:endParaRPr lang="en-US" sz="332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задать точный вопрос: какой учебник нужен, чей это рисунок, сколько страниц прочитано. В таких предложениях они ясно обозначают запрос информации.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не спрашивают, а соединяют части сложного предложения. Они делают высказывание связным и показывают, о чём именно идёт речь.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 — разная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выполнять разные задачи. Например, какой или который в вопросе и в объяснении ведут себя по-разному, хотя форма остаётся той же.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местоимения часто появляются в учебных текстах, ответах у доски и небольших рассказах, потому что там нужно и спрашивать, и уточнять, и связывать мысли.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менять роль в зависимости от смысла и строя предложения.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урока русского языка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относительные формы в речи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какой и который особенно гибки: они часто помогают и спрашивать, и связывать части сложного предложения.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местоимения-прилагательные
</a:t>
            </a:r>
            <a:endParaRPr lang="en-US" sz="2806" dirty="0"/>
          </a:p>
        </p:txBody>
      </p:sp>
      <p:sp>
        <p:nvSpPr>
          <p:cNvPr id="8" name="Text 2"/>
          <p:cNvSpPr txBox="1"/>
          <p:nvPr/>
        </p:nvSpPr>
        <p:spPr>
          <a:xfrm>
            <a:off x="695275" y="2099400"/>
            <a:ext cx="2499397" cy="2358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отсутствия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никакой и ничей показывают, что признак или принадлежность отсутствуют. Они позволяют сообщить об этом прямо и точно, не прибегая к лишним объяснениям в предложении.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7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отрицанием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слова употребляются вместе с отрицанием: никакой помощи, ничей рисунок, никакого ответа. Так они ясно усиливают мысль о полном отсутствии нужного признака или владельца.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64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важно отличать такие местоимения от частицы не и не смешивать их с неопределёнными словами. По смыслу они не называют что-то неясное, а отрицают наличие 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Местоимение-числительное сколько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количестве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сколько отвечает на вопрос сколько? и помогает узнать количество предметов, людей, страниц или дней, не называя точного числа. Оно особенно удобно, когда счёт ещё не завершён.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числительными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сколько близко к числительным, но само числом не является. Оно сообщает о количестве в общем виде и часто используется в вопросах, заданиях и устных ответах.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изменяется: сколько, скольких, скольким, сколькими, о скольких. Разные формы нужны для точной связи с другими словами в предложении и правильного построения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падежные формы местоимения сколько и примеры его употребления в речи.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сколько меняются по падежам, но сохраняют значение количества и сохраняют связь с вопросом о числе.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6 класс: местоимения-числительные; учебные примеры по теме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местоимения сколько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число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спрашивает о количестве или сообщает его в общем виде, но не называет конкретное число, как это делают пять, десять или двадцать.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равно числительному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числительных, сколько не обозначает самостоятельное число и не отвечает на вопрос «какой по счёту?». Оно лишь указывает на количество в целом.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 речи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удобно для вопросов и обобщённых ответов: сколько тетрадей, сколько шагов, сколько дней. Оно помогает говорить о счёте без точного результата.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сколько отличается от числительных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местоимения особенно нужны там, где требуется точность формулировки и удобство повторного называния признаков или количества.
</a:t>
            </a:r>
            <a:endParaRPr lang="en-US" sz="104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практики употребления; распределение условное, для учебной иллюстрации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эти местоимения
</a:t>
            </a:r>
            <a:endParaRPr lang="en-US" sz="335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они востребованы в учебной и разговорной речи; это подтверждает их роль как средств уточнения и связи.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относится ли слово к местоимениям-прилагательным или к местоимениям-числительным.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и его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слова свой и его, особенно в предложениях с несколькими действующими лицами. Чтобы избежать ошибки, нужно определить, кому именно принадлежит предмет по смыслу.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без 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никакой требует отрицательного смысла, поэтому в утвердительном предложении звучит неверно. Важно следить, есть ли рядом отрицание, иначе значение становится неточным.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вопросах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нередко смешивают какой и который, хотя эти слова выполняют разные функции. Первое чаще уточняет признак, а второе помогает связать части сложного предложения.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неправильное согласование местоимения с существительным по роду, числу и падежу. Такая ошибка заметна в письменных ответах, диктантах и сочинениях.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этих местоимений в речи и тексте
</a:t>
            </a:r>
            <a:endParaRPr lang="en-US" sz="3360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и местоимения-числительные заменяют уже названные слова, поэтому речь становится короче и чище. Текст не перегружается повторениями одних и тех же существительных.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назвать признак предмета точнее: показать принадлежность, указать на конкретный объект, выделить его среди других. Благодаря этому мысль звучит яснее и понятнее.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Сообщают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сколько делает высказывание удобным, когда нужно спросить или сказать о числе без точного значения. Это особенно полезно в заданиях, диалогах и коротких сообщениях.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формы помогают соединять части сложного предложения и делать текст более цельным. Читателю легче следить за мыслью, когда слова связаны между собой грамматически.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выразительной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такие местоимения передают интонацию, оттенки отношения и особенности описания. В учебной речи они, наоборот, помогают формулировать мысли строго и 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237325"/>
            <a:ext cx="4133400" cy="99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местоимений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различие между местоимениями-прилагательными и местоимением-числительным сколько.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группа связана с признаком предмета, вторая — с количеством; по вопросу легче всего определить нужный разряд.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местоимений русского языка,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Местоимения-прилагательные указывают на признак и принадлежность, а местоимение-числительное сколько обозначает количество. Умение различать их по вопросу и форме делает речь точнее, грамотнее и выразительнее.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2026-05-28T04:16:20Z</dcterms:created>
  <dcterms:modified xsi:type="dcterms:W3CDTF">2026-05-28T04:16:20Z</dcterms:modified>
</cp:coreProperties>
</file>