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не имеет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мир, передавая чувства, традиции и дружбу.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встречается везде: в классе, дома, на празднике и в мультфильме. Даже без слов она умеет показать радость, грусть, тревогу или покой, а колыбельная, марш и танец по-разному влияют на настроение.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бывает близка каждому ребенку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песне меняется мелодия или повторяется запоминающийся мотив, ее легко узнать. Именно поэтому музыка бывает похожа на разговор, который понимают сердцем.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сказать о переживаниях без слов: веселый ритм будто зовет двигаться, а спокойная мелодия настраивает на мечтательность или отдых.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настроение влияют темп, громкость и тембр. Быстрая и громкая музыка чаще звучит торжественно или бодро, а тихая и медленная — мягко и задумчиво.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язык чувств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 русская песня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балалайка часто звучит в народных песнях и плясках. Ее звонкий голос сразу создаёт веселое настроение и напоминает о праздниках, где люди поют вместе и сохраняют свои обычаи.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Гуцинь, ситар и древние мелодии
</a:t>
            </a:r>
            <a:pPr algn="ct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гуцинь, а в Индии ситар звучат очень по-разному, но оба инструмента рассказывают о культуре своего народа. Их мелодии помогают слушателям представить старинные истории и почувствовать уважение к традициям.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Джембе и ритм праздника
</a:t>
            </a:r>
            <a:pPr algn="ctr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барабаны джембе умеют задавать сильный ритм, под который хочется хлопать и танцевать. Их звучание помогает людям собираться вместе, отмечать важные события и передавать праздничное настроение.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у разных народов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из разных стран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сделан звук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делают из дерева, металла, кожи, тростника и других материалов. Поэтому у каждого свой голос: один звучит мягко, другой звонко, а третий — как настоящий барабанный гром.
</a:t>
            </a:r>
            <a:endParaRPr lang="en-US" sz="1148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и гитара создают звук с помощью струн. Их можно услышать и в народной песне, и в большом оркестре, где они поддерживают общую мелодию и делают ее богаче.
</a:t>
            </a:r>
            <a:endParaRPr lang="en-US" sz="1125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саксофон звучат, когда в них вдувают воздух. Они легко меняют высоту звука и могут исполнять и веселую мелодию, и спокойную, почти шепчущую песню.
</a:t>
            </a:r>
            <a:endParaRPr lang="en-US" sz="1161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удар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помогает удерживать ритм, поэтому без него музыке бывает труднее идти ровно. Он особенно полезен в танце, марше и ансамбле, где все должны слышать общий пульс.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могут звучать одновременно и не спорить друг с другом. Так в ансамбле или оркестре один мотив превращается в яркую музыкальную картину с новыми красками.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путешествует по миру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мелодии: от первого исполнения до новой жизни в другой стране.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праздниках и обрядах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рождения или свадьбе музыка помогает всем улыбаться, танцевать и чувствовать себя рядом друг с другом, даже если гостей много и все немного волнуются.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линейке, утреннике или спортивной победе звучат знакомые мелодии. Они помогают ребятам собраться, поддержать друг друга и отметить важный момент вместе.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праздниках поют особые песни, которые помнят целые семьи. Такие мелодии передаются из года в год и делают радость общей для всех участников.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хлопают, топают или поют вместе, они начинают слышать общий пульс музыки. Это помогает дружно двигаться, не сбиваться и чувствовать себя одной командой.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соединяет людей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особенно важен в танце, марше и оркестре. Без него музыка распадается на отдельные звуки, а с ним она становится собранной, живой и очень заразительной.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подсказывает, что сейчас на экране: радость, опасность, чудо или шутка. Иногда уже первые звуки готовят зрителя к тому, что вот-вот произойдет.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кино, мультфильмах и играх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короткая мелодия помогает узнать героя сразу, даже если он только появился. Такой музыкальный знак работает почти как его улыбка или смешная походка.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музыка делает сцену ярче и сильнее. Тихая мелодия может сделать момент трогательным, а громкая — придать победе особую силу и блеск.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музыка тоже помогает понять настроение и действие. Она поддерживает интерес, а иногда запоминается так сильно, что ее потом напевают еще очень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420" y="1565209"/>
            <a:ext cx="211688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306874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9206" y="3277684"/>
            <a:ext cx="328116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не нужны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слышны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трогает сильнее длинного рассказа. По звучанию можно понять, что музыка говорит о дружбе, смелости, доме или добром отношении к другим людям.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Понимают и дети, и 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и ту же песню могут почувствовать люди разного возраста. Каждый слышит в ней что-то свое, но настроение узнается без перевода и без объяснений.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плавная музыка помогает представить облака, вечер или светлую мечту. Она словно приглашает остановиться, подумать и немного помолчать вместе с ней.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выразить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может выбрать веселую песню, бодрый танец или спокойную мелодию, чтобы показать свое настроение. В музыке можно быть разным, и это очень удобно.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музыканты из разных стран играют вместе, они учатся слышать друг друга и подстраиваться под общий ритм. Так рождается музыка, в которой слышны разные традиции и общий настрой.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музыканты соединяют страны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опытом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оркестре могут встретиться инструменты из разных культур. Они звучат по-разному, но вместе создают богатую картину. Музыка помогает людям понимать друг друга даже без слов.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живут долго: их поют в семьях, на праздниках и передают от старших к младшим. В них хранится память о труде, доме и важных событиях.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 современная песня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мелодия может напомнить о бабушке, деревне или народном празднике. А новая песня — о сегодняшнем дне, дружбе и веселых открытиях.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песни часто используют новые ритмы, электронные звуки и необычные эффекты. Они звучат по-новому, но тоже могут быть очень близкими и любимыми слушателями.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бывает разной по возрасту, но не по ценности. Если она вызывает радость, интерес или теплые воспоминания, значит, она нашла своего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общий характер музыки, а затем замечаем, как меняются ее важные признаки и настроение.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музыке есть ритм и мелодия. Даже если песни звучат по-разному, они все равно помогают людям петь, двигаться и чувствовать общую энергию.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музыки разных стран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разных странах может использовать разные языки, инструменты и напевы. Но ее цель часто одна и та же: радовать, поддерживать и объединять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музыки везде есть настроение. Оно может быть веселым, спокойным или торжественным, но всегда помогает слушателю понять, что хотел сказать автор.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может родиться в одном месте, а потом отправиться в путешествие вместе с людьми, книгами или фильмами. Ее подхватывают, запоминают и поют дальше, словно маленькое музыкальное послание.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звуков: музыка в пути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дороге мелодия иногда почти не меняется, а иногда получает новые слова, ритмы и инструменты. Тогда знакомая песня превращается в что-то новое, но все так же любимое.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музыка в школе и дома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запомнить материал, настроиться на работу и не скучать. Когда в классе звучит музыка, учиться становится легче и веселее.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 помогает отдохнуть после долгого дня. Она создаёт уют и словно говорит: «Пора перевести дух и улыбнуться».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песни и танцы делают праздник дружнее. Дети и взрослые быстрее чувствуют себя одной командой, даже если пришли из разных семей.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Бодрая музыка поднимает настроение и помогает переключиться. После короткой песни легче вернуться к делам и снова быть внимательным.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чужой музыке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незнакомая песня, сначала стоит просто внимательно послушать ее. Не нужно спешить с выводами: у каждой мелодии есть своя история и свой характер.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инструмент или ритм кажутся необычными, это не повод для насмешки. Лучше спросить, откуда он пришел и почему так звучит. Любопытство помогает узнавать новое.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 отношение к музыке другого народа показывает уважение к людям. Так мы открываем для себя новые миры и учимся слушать сердцем.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спокойная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ребенку хочется послушать тихую мелодию, чтобы успокоиться и подумать. Такая музыка словно помогает сесть на облачко и немного отдохнуть от дел.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настроение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и бодрая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если хочется двигаться, подойдет веселая песня или бодрый танец. В музыке можно показать разные чувства, и для каждого настроения найдется свой звучащий цвет.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мелодии к отклику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рождается, ее слышат, запоминают и передают дальше — так она соединяет людей.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всех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понятна людям разных стран, возрастов и характеров. Она хранит память, передает чувства и помогает дружить. Поэтому у музыки действительно нет границ — только новые встречи и новые мелодии.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2026-05-24T22:17:29Z</dcterms:created>
  <dcterms:modified xsi:type="dcterms:W3CDTF">2026-05-24T22:17:29Z</dcterms:modified>
</cp:coreProperties>
</file>