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 и однокоренные слова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корень и видеть родство слов.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корень слова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помогает понимать незнакомые слова, проверять написание безударных гласных и точнее разбирать слова по составу. Это основа грамотного письма и уверенного чтения.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2041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сохраняет главное значение всей семьи родственных слов.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слова может меняться форма, но смысловая основа держится на одном корне и объединяет родственные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лингвистическая терминология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выделяют корень в слове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Отделяют другие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Окончание, приставка и суффикс могут изменяться, а корень обычно остаётся главным носителем значения. Поэтому важно не принимать за корень то, что просто похоже внешне.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Подбирают родственные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несколько слов с близким значением: гора, горный, горка; река, речной, речка. Общая смысловая часть подсказывает, где находится корень.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смысл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похожи по звучанию, но не связаны по смыслу, они не являются однокоренными. Значит, выделение корня всегда начинается со смысла, а не только с букв.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общую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видно по повторяющейся части слов. При этом нужно смотреть не только на буквы, но и на общий смысл всей группы, чтобы не ошибиться.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и их роль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части слова и то, какую работу они выполняют.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слова отвечает за свою задачу: корень хранит смысл, а остальные части помогают образовывать и изменять слова.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45822"/>
            <a:ext cx="90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об однокоренных словах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объединяются одной смысловой основой. Например, лес, лесной и лесник связаны общим корнем и говорят об одном и том же явлении или предмете.
</a:t>
            </a:r>
            <a:endParaRPr lang="en-US" sz="933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может встречаться в существительных, прилагательных и глаголах: ходить, поход, переход. Это показывает, как один корень помогает создавать целую группу слов.
</a:t>
            </a:r>
            <a:endParaRPr lang="en-US" sz="835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похожими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сходство ещё не делает слова родственными. Ключ от двери и ключ-родник звучат похоже, но имеют разное происхождение и не образуют одну семью.
</a:t>
            </a:r>
            <a:endParaRPr lang="en-US" sz="915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сравнении значения слова и подборе однокоренных форм.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однокоренных слов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группе меняются суффиксы, приставки или окончания, но смысловой центр остаётся общим для всей семьи слов.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по размеру группы показывают, что один корень может объединять несколько слов и разных, и близких по значению.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примерам из школьного курса русского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в корне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чередовании меняется не значение, а написание или звучание части корня. Поэтому слова друг — друзья и рука — ручка остаются связанными по смыслу, хотя выглядят по-разному.
</a:t>
            </a:r>
            <a:endParaRPr lang="en-US" sz="1147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может изменяться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парах свет — свеча и берёза — берёзка одна и та же смысловая основа выражается разными буквами. Такое изменение нужно замечать, чтобы не принять чередование за другой корень.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родственные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подбирают несколько однокоренных слов и смотрят, какая часть повторяется в разных формах. Если смысл общий, а корень меняется по правилу, это чередование.
</a:t>
            </a:r>
            <a:endParaRPr lang="en-US" sz="11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2041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должны совпасть, чтобы слова действительно были однокоренными.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недостаточно: важны и общий смысл, и происхождение слов. Если совпадает только буква или слог, родства ещё нет.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части слова в одной семье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слове сохраняется смысловая основа «сад», а приставки, суффиксы и окончания помогают уточнять значение или форму.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остаётся общим, а остальные морфемы создают новые слова и формы внутри одной семьи.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«Корень слова и однокоренные слова»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разбора слов по корню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показывает, как один корень объединяет несколько родственных слов с общей смысловой основой.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ряда есть общий корень, но однокоренные слова могут различаться по части речи и значению.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«Корень слова и однокоренные слова»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морфемного 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нахождения корня и других частей слова по материалам урока.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948" y="1916387"/>
            <a:ext cx="54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9948" y="3648244"/>
            <a:ext cx="63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безударную гласную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ударную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букву в корне, подбирают родственное слово, где нужная гласная оказывается под ударением. Так легче услышать и написать её правильно.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однокоренные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лесной, травяной и берёзовый помогают найти проверочные формы: леса, травы, берёзы. Общий корень сохраняется, а ударение меняет положение.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не только похожим по звучанию, но и близким по смыслу. Иначе можно выбрать неверную букву и допустить ошибку.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безударная гласная в корне проверяется ударением, сначала ищут родственное слово, а потом сравнивают звучание. Это надёжный способ избежать орфографической ошибки.
</a:t>
            </a:r>
            <a:endParaRPr lang="en-US" sz="913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безударной гласной ударением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проверочном слове нужная гласная должна звучать отчётливо, поэтому ударение ставят на ту же часть корня.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однокоренное слово помогает услышать гласную, можно уверенно выбрать правильную букву в написании.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«Корень слова и однокоренные слова»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выделении корня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проверочное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если подбирать слово только по звучанию, не проверяя смысл. Так можно спутать слова лук-овощ и лук-оружие: совпадение букв ещё не делает их родственными.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Неучтённое чередование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корень меняет буквы, и это нужно заметить заранее. В парах друг — дружить, свет — свеча, гора — горный общая основа сохраняется, хотя написание части корня отличается.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вид слов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иногда считают однокоренными слова, которые просто похожи внешне. Но у гора и горе разные значения и разное происхождение, поэтому общий корень здесь не подтверждается.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корня «бег-»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бег называет действие, бежать — сам процесс, а беговой относится к нему по признаку. Все три слова связаны общим корнем и помогают увидеть, как одно значение превращается в разные части речи.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корня «цвет-»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цвет, цветок, цветной корень сохраняет представление о окраске и яркости. Существительное, прилагательное и уменьшительное слово образуют одну семью, хотя каждое выполняет свою роль в речи.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корня «уч-»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учить, учитель, учебный показывают, как от одного корня рождаются названия действия, человека и признака. По такой цепочке легко понять, как язык строит новые слова на общей основе.
</a:t>
            </a:r>
            <a:endParaRPr lang="en-US" sz="1177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корень объединяет разные слова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однокоренные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отличать настоящие родственные слова от внешне похожих и не путать смысл со случайным сходством букв.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объединяют общий корень и смысл, а внешнее сходство без смысловой связи не считается признаком родства.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«Корень слова и однокоренные слова»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корень слова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Понимать новое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встречается незнакомое слово, корень помогает догадаться о его значении и связать его с уже известными словами.
</a:t>
            </a:r>
            <a:endParaRPr lang="en-US" sz="111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Писать грамотнее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корня помогает проверять безударные гласные и реже ошибаться в написании слов, особенно в знакомых корневых семьях.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Расширять словарь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корневая группа, например город, городской, пригород, горожанин, показывает, как язык образует новые слова и делает речь точнее.
</a:t>
            </a:r>
            <a:endParaRPr lang="en-US" sz="1173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 — опора всего слова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помогает увидеть смысловую связь между словами, правильно разбирать их по составу и увереннее писать. Чем лучше мы понимаем корень, тем легче читаем, говорим и запоминаем новые слова.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2026-05-28T00:44:31Z</dcterms:created>
  <dcterms:modified xsi:type="dcterms:W3CDTF">2026-05-28T00:44:31Z</dcterms:modified>
</cp:coreProperties>
</file>