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Проза: очерк, рассказ, повесть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прозы, через которые читается жизнь и характер.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жанры в 11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подсказывает, как устроен текст: сколько в нём событий, как раскрываются герои и почему автор выбирает именно такую форму.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опирается на реальные наблюдения, факты и конкретные жизненные ситуации, поэтому в нём особенно заметна документальная основа и доверие к действительности.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жанра важны общественно значимая тема, авторская позиция и интерес к среде, быту, профессии или социальной проблеме, увиденной через частный случай.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прозе очерк нередко связан с путевыми заметками, этнографическими наблюдениями и журналистикой, где описание современного общества сочетается с оценкой увиденного.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Очерк: жанр на границе литературы и публицистики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Рассказ: малая эпическая форма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сосредоточен на одном событии или одном конфликте, поэтому его композиция предельно сжата, а число персонажей обычно невелико. Всё подчинено единому смысловому эффекту.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неожиданный финал, психологическая деталь и точный выбор момента: именно один поступок или одна сцена могут раскрыть характер героя и изменить восприятие текста.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занимает среднее положение между рассказом и романом: она шире по охвату событий, но не стремится к полной разветвлённости крупного эпического произведения.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обычно больше персонажей и эпизодов, а жизненный материал раскрывается постепенно, через последовательное развитие действия и изменение отношений между героями.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повесть строится вокруг истории взросления, нравственного испытания или выбора, который показывает, как формируется характер и меняются взгляды героя.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промежуточная форма эпоса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позволяет соединить личную судьбу с семейной, исторической или общественной темой, сохраняя при этом внутреннюю цельность и ясную композицию.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жанров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очерком, рассказом и повестью проявляются в источнике материала, объёме и способе построения текста.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не только темой, но и организацией материала, масштабом и доминирующим художественным принципом.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жанров русской прозы в школьном литературоведении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жанр по признакам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ведущих жанровых признаков при анализе прозы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50" y="2266178"/>
            <a:ext cx="1953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724" y="2266175"/>
            <a:ext cx="22785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очерка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опирается на конкретику: точное пространство, узнаваемую среду и реальные обстоятельства создают эффект достоверности и помогают увидеть общественную ситуацию в её естественных деталях.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портреты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часто выстраивается через встречи, наблюдения за людьми и портретные зарисовки, в которых частный человек показывает типические черты эпохи, профессии или социальной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размышления автора: он не только фиксирует факты, но и связывает их с оценкой явления, превращая отдельное наблюдение в смысловое целое.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обычно начинается с завязки, быстро переходит к развитию действия и ведёт к кульминации, поэтому каждый эпизод здесь работает на единственный главный эффект.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Сжатость формы усиливает значение детали: поступок, реплика или пауза могут заменить подробное объяснение и сделать внутренний конфликт героя особенно выразительным.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рассказа нередко переосмысляет всё прочитанное: внешне короткое событие открывает скрытый смысл, который становится понятен только после последней сцены.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повесть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обычно даёт более широкое вступление: показывает обстоятельства жизни героя, среду, отношения в семье или обществе и подготавливает дальнейшее развитие событий.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эпизоды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действие разворачивается через ряд связанных сцен, в которых постепенно раскрываются характеры и складывается основной конфликт.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этап повести — внутреннее движение персонажа: его взгляды, поступки и самооценка меняются под влиянием испытаний и жизненного опыта.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итог пути героя и связывает личную историю с более широкой темой — семейной, исторической или общественной.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сюжетная насыщенность жанров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видно, что жанры различаются не только размером текста, но и степенью развёрнутости события и конфликта.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сюжетная дуга и больше эпизодов, тем ближе текст к повести; рассказ остаётся самым концентрированным.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признаков по школьному курсу литературы.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присутствие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очерке автор не скрывает отношения к изображаемому: он комментирует факты, выделяет значимое и ведёт читателя к нужной оценке. Отсюда заметна публицистическая интонация.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тип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очерка обычно важен не как исключительная личность, а как представитель среды, профессии или времени. Через него раскрываются характерные черты общества и конкретной жизненной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внутреннее состояние героя передаётся через краткий жест, паузу, взгляд или деталь вещи. Такая сдержанность делает переживание особенно выразительным.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в рассказе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перелом часто показан не прямым объяснением, а через подтекст. Читатель сам догадывается, что именно изменилось в герое после события.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 в малом объёме текста может стать ключом к характеру. Поэтому каждая сцена в рассказе должна быть предельно точной и значимой.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нередко заставляет заново понять уже прочитанное. Именно в конце скрытый смысл рассказа становится особенно отчётливым и завершает внутреннее движение текста.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темы жанров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тема связана с материалом и смысловым акцентом каждого жанра.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тяготеет к наблюдению и оценке, рассказ — к событию и смысловому перелому, повесть — к развитию личности в более широком жизненном контексте.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жанров русской прозы.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материал становится жанром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жанр определяется не только темой, но и способом организации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опирается на точные названия, описательность и социально значимую лексику. Авторские оценки здесь звучат открыто и помогают выстроить общественный смысл наблюдения.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трёх жанров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требует лаконизма: каждое слово работает на сюжет, а деталь и интонация создают подтекст. Смысл часто рождается из недосказанности и точного финального акцента.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свободнее по языку и охотно соединяет описание, диалог, портрет и авторское рассуждение. Благодаря этому характеры раскрываются постепенно и объёмно.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различать жанры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признаки лучше рассматривать не изолированно, а в их сочетании с композицией и способом раскрытия героя.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очерка важнее факт и оценка, для рассказа — событие и психологическое напряжение, для повести — объём и развитие героя.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характеристик из школьного курса литературы.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удобно искать там, где важны наблюдение, социальная среда и авторский комментарий. Такая проза помогает увидеть человека в конкретной исторической и бытовой реальности.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позволяет внимательно разобрать один поступок, один конфликт и финальный смысловой поворот. На уроке особенно полезно прослеживать, как деталь меняет восприятие события.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даёт больше пространства для развития героя и последовательных эпизодов. Поэтому при анализе важно отмечать, как меняются взгляды персонажа и усложняется его судьба.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школьного анализа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между собой границы жанров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жанрами подвижны: очерк может использовать художественную деталь, рассказ — опираться на документальную основу, а повесть — включать черты романа и более широкое изображение жизни.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переходные формы показывают, что проза развивается не по жёстким схемам. В XIX–XX веках это создаёт особую выразительность и требует внимательного жанрового анализа.
</a:t>
            </a:r>
            <a:endParaRPr lang="en-US" sz="10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— три способа увидеть действительность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Очерк, рассказ и повесть по-разному организуют жизненный материал: через факт, событие или развёрнутую судьбу. Понимание этих различий делает чтение точнее и глубже.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2026-05-23T15:21:34Z</dcterms:created>
  <dcterms:modified xsi:type="dcterms:W3CDTF">2026-05-23T15:21:34Z</dcterms:modified>
</cp:coreProperties>
</file>