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биомы Земли: крупные природные зоны планеты
</a:t>
            </a:r>
            <a:endParaRPr lang="en-US" sz="325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климат, рельеф и жизнь формируют крупнейшие природные комплексы суши.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Биомы: карта жизни на суше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 объединяет территории с похожими климатом, почвами, растительностью и животным миром. Его границы определяются температурой, осадками, сезонностью, освещённостью, рельефом и высотой над уровнем моря.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солнечной энергии к биому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климатические факторы задают условия для почв, растительности и животного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холод, вечная мерзлота и короткое лето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развивается там, где большую часть года сохраняются низкие температуры. Вечная мерзлота, слабое почвообразование и короткий сезон роста резко ограничивают развитие живых организмов.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преобладают мхи, лишайники, осоки и карликовые кустарники. Низкорослость помогает растениям переживать ветер, холод и дефицит тепла в течение долгой зимы.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песец, лемминг и полярная сова приспособлены к жизни в условиях холода и нехватки корма. Летом сюда прилетает много птиц, использующих короткий период изобилия.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Вегетационный период обычно очень непродолжителен, поэтому растения и животные должны быстро завершать жизненные циклы. Именно сезонность делает тундру особенно уязвимой к изменениям климата.
</a:t>
            </a:r>
            <a:endParaRPr lang="en-US" sz="14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крупнейший лесной биом суши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пояс лесов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протягивается через Россию, Канаду, Скандинавию и Аляску. Это крупнейший по площади лесной биом Земли, формирующий широтный пояс северных регионов.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Хвойное доминирование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древостоя составляют ель, сосна, пихта и лиственница. Узкая хвоя и коническая крона помогают деревьям переносить холод, снеговую нагрузку и короткое лето.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разложение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медленного разложения органики почвы часто кислые и сравнительно бедные питательными веществами. Подлесок менее разнообразен, чем в широколиственных лесах, а лесная подстилка накапливается медленно.
</a:t>
            </a:r>
            <a:endParaRPr lang="en-US" sz="758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накапливает большие запасы углерода и служит средой обитания бурого медведя, рыси, соболя, волка, глухаря и множества насекомых, поддерживая сложные пищевые связи.
</a:t>
            </a:r>
            <a:endParaRPr lang="en-US" sz="9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 каждого биома важны не только средние значения, но и степень сезонной изменчивости климата.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и стабильнее тепло, тем выше биологическая продуктивность; дефицит осадков или сильный холод резко ограничивают разнообразие.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диаграмма по климатическим характеристикам биомов; ориентировочные значения для сравнения.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условий основных биомов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леса: четыре сезона и высокая биологическая активность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леса переживают весну, лето, осень и зиму как заметно разные фазы. Такая смена условий определяет ритм роста растений, миграций животных и периодов размножения.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Достаток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обычно хватает для устойчивого развития деревьев и густого подлеска. Это создаёт более высокую биологическую продуктивность по сравнению с засушливыми природными зонами.
</a:t>
            </a:r>
            <a:endParaRPr lang="en-US" sz="1399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флоры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древесном ярусе часто доминируют дуб, бук, клён, берёза и липа. Листопад помогает растениям переживать неблагоприятный сезон и снижает потери воды зимой.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Лось, олень, лисица, барсук, белка, многие птицы и насекомые используют богатую кормовую базу леса. Разнообразие местообитаний делает этот биом особенно насыщенным по видам.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5651"/>
            <a:ext cx="4300800" cy="16380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уменьшение влаги постепенно меняет облик растительности и поведение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уменьшении влажности растительность становится ниже и разреженнее, а животные всё чаще переходят к ночной активности, норному образу жизни и экономии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наземных биомов по школьному курсу географии и биологии.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умеренных и засушливых зон: сравнение условий и адаптаций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прерии: травяные пространства умеренного пояса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трав под ветром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быстро зеленеет, но уже к середине лета окрашивается в золотистые тона. Низкие злаки и разнотравье выдерживают выпас, засуху и сильные ветры, сохраняя способность быстро отрастать после повреждений.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хозяйственная ценность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известны чернозёмами, которые долго считались одними из самых плодородных почв мира. Именно поэтому эти территории особенно активно распахивались, а естественные травяные пространства сильно сократились и стали фрагментированными.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поддерживается равновесие в саванне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сезонность, огонь и взаимодействие животных поддерживают мозаичную структуру саванны.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95455"/>
            <a:ext cx="321434" cy="25714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саванн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 круглый год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температуры остаются высокими почти без сезонных перепадов, а главное различие между периодами связано не с холодом, а с количеством влаги и длительностью засухи.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и сухой сезоны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делится на короткий сезон дождей и продолжительный сухой период. Именно эта смена определяет рост трав, частоту пожаров и поведение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 редкие деревья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образуют высокие злаки, кустарники и отдельные деревья — например, акации и баобабы. Такая структура помогает сохранять светолюбивые травяные пространства.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стада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известны богатой фауной крупных травоядных и хищников. Зебры, антилопы, жирафы и слоны часто перемещаются вслед за водой и свежей растительностью.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 стратегия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животных помогают им переживать засуху и находить корм. Благодаря миграциям саванна остаётся динамичной системой, где численность видов тесно связана с ритмом дождей.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занимают небольшую площадь, но концентрируют огромный запас жизни благодаря стабильным условиям и сложной структуре сообщества.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фактора действуют вместе: тепло, влага и ярусность создают максимум экологических ниш и поддерживают исключительное видовое богатство.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биогеографии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влажные тропические леса обладают максимальным разнообразием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экстремальный дефицит влаги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нет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вода — главный лимитирующий фактор: осадков очень мало, а испарение часто превышает их поступление. Поэтому жизнь сосредоточена в редких оазисах, руслах и после кратких дождей.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экономят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уменьшают площадь испарения, накапливают влагу в тканях и развивают глубокие корни. Колючки и плотная кутикула помогают выживать при сильной жаре и засухе.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избегают перегрева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животные активны ночью, днём скрываются в норах и получают влагу из пищи. Такие поведенческие и физиологические приспособления снижают потерю воды.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редких осадков пустыня быстро меняется: появляются эфемерные растения, а многие организмы переходят к краткому периоду размножения. Это делает экосистему очень чувствительной к любым нарушениям.
</a:t>
            </a:r>
            <a:endParaRPr lang="en-US" sz="9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поясность: смена биомов в горах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подножья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склоны обычно заняты лесами, потому что здесь температура выше, а период вегетации длиннее. Растительность в целом напоминает биомы более низких широт.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становятся хвойные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высоты воздух холодеет и сушеет, поэтому широколиственные сообщества сменяются хвойными лесами и субальпийскими лугами, приспособленными к ветру и короткому лету.
</a:t>
            </a:r>
            <a:endParaRPr lang="en-US" sz="965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деревья уже не могут существовать: формируются низкорослые кустарники, мхи и лишайники. Условия здесь близки к тундровым из-за холода и сильной инсоляции.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снегов и льда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высотах сезон роста почти исчезает, и жизнь сосредоточена в немногих устойчивых нишах. Так проявляется вертикальная смена природных зон по мере ухудшения условий.
</a:t>
            </a:r>
            <a:endParaRPr lang="en-US" sz="1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строение и поведение организмов напрямую связаны с ограничениями среды: холодом, дефицитом воды, жарой или конкуренцией за свет.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не случайны: они уменьшают потери тепла и воды, помогают добывать свет или избегать перегрева, обеспечивая выживание в конкретном биоме.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географии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 разным биомам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там, где хозяйственная нагрузка сочетается с медленным восстановлением почв и растительности, особенно в северных и тропических экосистемах.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усиливают друг друга: вырубка, изменение климата и пожары быстрее всего разрушают биомы с хрупким водным и почвенным режимом.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биомам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природные зоны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урбанизация заменяют естественные сообщества пашнями, поселениями и инфраструктурой. Это сокращает площадь местообитаний и меняет водный режим, почвы и микроклимат территории.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карьеры и застройка разрывают сплошные природные массивы на изолированные участки. Животным становится труднее мигрировать, а популяции хуже обмениваются генами.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деградация
</a:t>
            </a:r>
            <a:pPr algn="l" indent="0" marL="0">
              <a:lnSpc>
                <a:spcPct val="115000"/>
              </a:lnSpc>
              <a:buNone/>
            </a:pPr>
            <a:r>
              <a:rPr lang="en-US" sz="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воздух, воду и почву снижают устойчивость экосистем и ослабляют восстановительные процессы. Особенно быстро это проявляется в степях, лесах и прибрежных зонах.
</a:t>
            </a:r>
            <a:endParaRPr lang="en-US" sz="102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усилении хозяйственного давления редкие виды исчезают первыми, а устойчивость природных зон падает. В результате возрастает риск эрозии, опустынивания и учащения пожаров.
</a:t>
            </a:r>
            <a:endParaRPr lang="en-US" sz="10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и восстанавливают биомы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природоохранных действий: от оценки состояния территории до долгосрочного мониторинга и корректировки мер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ключевым фактором различий между биомами является сочетание тепла и влаги, а не только широтное положение.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тропические леса и степи, потому что они быстро теряют биоразнообразие при распашке, вырубке и изменении климата.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биогеографии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биомов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 — каркас живой планеты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связывают климат, почвы и живые организмы в единую систему, которая поддерживает круговорот веществ, плодородие, водный режим и биоразнообразие. Их сохранение — условие устойчивого будущего.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2026-06-02T00:32:59Z</dcterms:created>
  <dcterms:modified xsi:type="dcterms:W3CDTF">2026-06-02T00:32:59Z</dcterms:modified>
</cp:coreProperties>
</file>