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Канаду: природа, люди, история и главные символы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больших пространств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север Северной Америки и удивляет масштабом: от океанских берегов до арктических земель, от мегаполисов до бескрайних лесов и озёр.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сосед США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Канада лежит в северной части Северной Америки. Её южная граница проходит рядом с США, а большая протяжённость делает страну очень разнообразной по ландшафтам и климату.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тремя океанами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омывают сразу три океана — Атлантический, Тихий и Северный Ледовитый. Поэтому у Канады есть и тёплые морские побережья, и суровые арктические районы с льдами и островами.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особенно заметны острова, тундра и малонаселённые территории. Здесь расстояния огромны, а природа во многом сохранила свой первозданный вид.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Канадское пространство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регионы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десять провинций и три территории. Такой деление помогает учитывать огромные расстояния, разные природные условия и особенности жизни населения в каждом регионе.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Онтарио, Квебек и Британская Колумбия чаще всего называют первыми: здесь находятся крупные города, важные экономические центры и известные культурные места.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на севере отличаются редким населением и более суровой природой. Именно там особенно заметны холод, простор и близость к Арктике.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расположены Великие озёра — одна из самых известных водных систем Северной Америки. Их берега издавна были удобны для поселений и торговли.
</a:t>
            </a:r>
            <a:endParaRPr lang="en-US" sz="1419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Святого Лаврентия связывает внутренние районы с Атлантикой. Она долго помогала перевозить грузы и становилась важной дорогой для городов и портов.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Маккензи — одна из главных рек севера. Она проходит через малонаселённые территории, где вода особенно важна для природы и жизни местных сообществ.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озёр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озёр поддерживают запасы пресной воды и влияют на климат. Для многих канадцев водоёмы — не только пейзаж, но и часть повседневной жизни.
</a:t>
            </a:r>
            <a:endParaRPr lang="en-US" sz="1458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вода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почти 40% территории страны, поэтому Канада остаётся одной из самых лесных стран мира.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Global Forest Resources Assessment 2020 (FAO)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занимают леса, особенно в прохладных и влажных районах.
</a:t>
            </a:r>
            <a:endParaRPr lang="en-US" sz="5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входит в арктическую зону. Зимой здесь очень холодно, а световой день сильно сокращается, что влияет на жизнь людей и животных.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климат становится более континентальным: зимы снежные, лето короткое, а природные зоны переходят от лесов к тундре.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побережье, особенно в Британской Колумбии, климат мягче из-за океана. Здесь дольше держится влажная погода и лучше растут густые леса.
</a:t>
            </a:r>
            <a:endParaRPr lang="en-US" sz="12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Первых Наций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 объединяют множество народов с разными языками, историями и традициями. Их влияние видно в названиях мест, ремёслах, музыке и уважении к земле, которое передаётся из поколения в поколение.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Арктике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Инуиты живут в северных арктических районах и приспособили свою культуру к холодному климату. Их знания о снегу, льду и природе помогают понимать жизнь в суровых условиях.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 сформировались как отдельный народ в результате смешения европейских и коренных традиций. Их культура соединяет разные языки, музыку, орнаменты и семейные истории.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жили здесь первыми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современной Канаде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формирования страны от первых жителей до создания конфедерации.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власти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парламентская монархия: монарх является символом государства, а не управляет страной напрямую.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обсуждает и принимает законы, поэтому решения проходят через представительный орган.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власть сосредоточена у избираемого правительства, которое отвечает за повседневное управление.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возглавляет кабинет и определяет курс работы правительства.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символы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 появился на флаге как узнаваемый знак природы и связан с образом страны, где леса и парки играют большую роль в жизни людей.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и белый цвета сделали флаг заметным и легко узнаваемым. Их используют на праздниках, в оформлении городов и на спортивной форме канадских команд.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символа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канадцев флаг — не просто символ, а часть национальной идентичности. Он показывает уважение к стране, её истории и общим традициям.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многонациональность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официальных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французский имеют официальный статус по всей стране. Это видно в документах, школах, вывесках и названии многих государственных учреждений.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особенно заметен в Квебеке, где он звучит в повседневной жизни и в названиях улиц, городов и местных праздников.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объединяет людей разных стран и культур. Поэтому здесь можно услышать разные языки, увидеть разнообразную кухню, одежду и праздники.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зарабатывает Канада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долго были основой экономики: лес, нефть, металлы и сельское хозяйство обеспечивают сырьё, рабочие места и экспорт для страны.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особенно развиты банки, транспорт, образование и технологии. Эти отрасли дают много современных профессий и делают экономику более разнообразной.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пищевая отрасль важны для внутренних регионов. Канадские фермы поставляют зерно, молочные продукты и мясо, а также работают на экспорт.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тоже приносит заметный доход. Люди приезжают ради природы, гор, городов и зимних видов отдыха, а значит, поддерживают гостиницы и сервисы.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 регионы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разные регионы помогают увидеть, насколько Канада разнообразна по культуре, хозяйству и природным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не сосредоточена в одном центре: у каждого города и региона есть своя роль и свой образ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и крупнейшим городам Канады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423" y="1798621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провинций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Онтарио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Онтарио известно крупнейшими городами и деловой жизнью. Здесь сосредоточены важные учреждения, транспортные связи и множество рабочих мест в сфере услуг.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Квебек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Квебек выделяется французским языком, исторической архитектурой и яркой культурной жизнью. Это одна из самых узнаваемых частей страны.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Альберта ассоциируется с горами, нефтяной отраслью и природными пейзажами. Провинция сочетает промышленное развитие и туристическую привлекательность.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Ньюфаундленд и Лабрадор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Ньюфаундленд и Лабрадор связаны с океаном, побережьем и рыболовством. Здесь особенно заметно, как природа влияет на образ жизни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Канады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июля в стране отмечают День Канады. Это главный национальный праздник с флагами, концертами, фейерверками и семейными прогулками в парках.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 многих городах проходят фестивали льда, катки и ярмарки. Такие события помогают людям легче переживать холодный сезон и проводить время вместе.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важны семья, школа и спорт. Детские команды, особенно хоккейные и футбольные, часто становятся центром общения и местной гордости.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фестивали, районные праздники и ярмарки делают города живыми. Они показывают, что канадская культура строится на уважении к местным традициям.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повседневная культура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кухня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вкус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сироп — один из самых узнаваемых вкусов страны. Его добавляют в блины, вафли и выпечку, а ещё используют как символ канадской кухни.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Путин — популярное блюдо из картофеля, сыра и соуса. Оно особенно известно в Квебеке, но давно стало частью повседневной еды по всей стране.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любят рыбу, ягоды и кукурузу. Эти продукты связаны с природой, сезоном и традициями местных жителей, включая коренные народы.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кухня впитала французские, британские и иммигрантские влияния. Поэтому в меню легко встретить и домашние блюда, и еду разных стран.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льду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катках по всей стране хоккей остаётся не просто спортом, а частью зимней жизни. Дети играют после школы, взрослые собираются на матчи, а победы команд обсуждают как большие события.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часто попадает в списки самых известных природных мест Канады. Его мощь привлекает туристов, а фотографии водопада становятся символом путешествия по стране.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зимой можно увидеть северное сияние. Это редкое и красивое явление напоминает, насколько близко Канада расположена к Арктике и насколько разнообразна её природа.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истории о Канаде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простирается через множество поясов времени, поэтому между востоком и западом день начинается в разное время.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of Canada — Time zones in Canada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поясов охватывают страну от Атлантики до Тихого океана.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нескольких словах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запоминается как страна больших расстояний, двух официальных языков, сильной природы и разных культур. Если помнить эти четыре идеи, легко понять её географию, историю и 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2026-07-26T23:08:30Z</dcterms:created>
  <dcterms:modified xsi:type="dcterms:W3CDTF">2026-07-26T23:08:30Z</dcterms:modified>
</cp:coreProperties>
</file>