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темы: половое размножение у живых организмов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Движущая сила разнообразия в природе — половой процесс и его ключевые понятия.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роль полового размножения в природе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появилось более миллиарда лет назад, обеспечив разнообразие и лучшие адаптивные преимущества по сравнению с бесполым размножением. Специализированные клетки — гаметы — играют главную роль в передаче наследственной информации.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половой процесс у организмов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гамет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формируются мужские и женские гаметы — клетки с половинным набором хромосом. Этот этап гарантирует генетическую вариативность будущего потомства.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 сливаются, образуя зиготу с полным набором хромосом. Этот процесс запускает развитие нового организма, объединяя наследственные признаки обоих родителей.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нового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развивается через многочисленные деления и дифференцировку клеток, формируя полноценного индивидуального представителя вида.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мужских и женских гамет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Мужская гамета — сперматозоид — обычно мала и подвижна, что обеспечивает её активный поиск яйцеклетки для оплодотворения.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гамета — яйцеклетка — крупная и неподвижная, содержит питательные вещества для развития зародыша после оплодотворения.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гамете содержится половинный набор хромосом, что обеспечивает генетическое разнообразие при слиянии с другой гаметой.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 формируются в специальных органах: у животных — в половых железах, у растений — в репродуктивных частях цветка.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Оплодотворение: объединение гамет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— процесс слияния мужской и женской гаметы с восстановлением полного набора хромосом в зиготе.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наблюдают внутреннее оплодотворение у млекопитающих и наружное — у рыб и земноводных, где процесс происходит во внешней среде.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начинает делиться и развиваться, становясь основой для формирования нового организма с уникальным набором наследственных признаков.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полового и бесполого размножения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способствует разнообразию, но бесполое — более быстрое по скорости размножения.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генетическое разнообразие половым размножением обеспечивает лучшее приспособление и выживаемость видов.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биологические исследования, 2024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полового размножения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новых комбинаций генов поддерживает разнообразие и помогает видам преодолевать болезни и вредные изменения среды.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организмам адаптироваться к постоянно меняющимся условиям окружающей среды, улучшая шансы на выживание.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Усиливает устойчивость популяций к неблагоприятным факторам, защищая виды от массового вымирания.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Способствует ускоренному эволюционному развитию, внедряя новшества в популяции быстрее, чем при бесполом размножении.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диморфизм: отличия между полами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Самцы и самки часто заметно различаются по размеру, окраске и особенностям внешнего вида. Например, у льва грива — признак самца, у павлина — ярко окрашенный хвост.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функции и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различия помогают привлекать партнёров или защищать территорию. Половой диморфизм широко распространён среди млекопитающих, птиц и некоторых рыб.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мейоза при формировании гамет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моменты биологического процесса по биологии
</a:t>
            </a:r>
            <a:endParaRPr lang="en-US" sz="1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полового размножения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Изогамия характеризуется слиянием одинаковых гамет, таких как у многих водорослей и грибов, без выраженной дифференциации полов.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Анизогамия подразумевает наличие гамет разного размера, часто с более крупной неподвижной женской и меньшей подвижной мужской.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Оогамия — наиболее развитая форма, где крупная яйцеклетка оплодотворяется мелким, активным сперматозоидом, характерна для животных и высших растений.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организмов, использующих половое размножение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преобладает среди основных царств, что свидетельствует о его важности для поддержания разнообразия и постоянного обновления генетического материала.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живых организмов полагается на половое размножение как способ обеспечить адаптацию и выживаемость в изменяющихся условиях среды.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биологические исследования, 2023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циклы с чередованием поколений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Спорофит (2n)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диплоидное поколение, образующее споры при мейозе, которые развиваются в гаметофиты.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Гаметофит (n)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Гаплоидное поколение, вырабатывающее гаметы для полового размножения.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смена генераций позволяет комбинацию полового и бесполого размножения для адаптации и выживания.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3516"/>
            <a:ext cx="4397700" cy="1584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3164316"/>
            <a:ext cx="4397700" cy="15847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полового размножения у животных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750" y="15785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потомстве и инстинкты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млекопитающие активно заботятся о своем потомстве, развивают сложные половые инстинкты, что повышает шансы выживания молодняка.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65150" y="33593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и наружное 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 и земноводных распространено наружное оплодотворение, а у млекопитающих и рептилий — внутреннее, что связано с особенностями среды обитания и биологии.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полового размножения у растений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цветков и опыления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растения используют цветки для привлечения опылителей, обеспечивая перенос пыльцы и оплодотворение.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семени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оплодотворённых яйцеклеток развивается семя — важный зачаток нового растения, обеспечивающий защиту и питание зародыша.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опыления насекомыми и ветром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в строении цветков и характеристиках пыльцы у двух способов опыления отражены в таблице.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Насекомоопыляемые растения ориентированы на привлечение опылителей, а ветроопыляемые — на массовое производство пыльцы для эффективности опыления.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биологии 6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мутаций и эволюционного отбора при половом размножении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вводят новые генетические варианты, обеспечивая разнообразие признаков в потомстве и создавая основу для эволюции.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способствует отбору полезных мутаций и устранению вредных через естественный отбор в популяциях.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разнообразия потомства помогает видам адаптироваться к изменчивым условиям и повышает общую выживаемость.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рекомбинация — источник разнообразия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мейоза происходит кроссинговер — обмен участками между гомологичными хромосомами, создающий новые генетические комбинации.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гамета содержит уникальный набор генов, что обеспечивает разнообразие потомства даже внутри одной семьи.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способствует появлению индивидуальных особенностей у потомков, отличающих их от родителей и друг от друга.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рекомбинация ускоряет эволюцию, улучшая адаптацию организмов к окружающей среде.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Партеногенез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4765175" y="2797350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Партеногенез у живых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Партеногенез — способ размножения, при котором новый организм развивается из неоплодотворённой яйцеклетки. Это редкая форма, встречающаяся у пчёл и некоторых ящериц.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4765175" y="3783252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Гермафродитизм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Гермафродитизм означает, что один организм имеет мужские и женские репродуктивные органы, как у дождевых червей и цветковых растений, что позволяет ему самостоятельно производить потомство.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полового размножения в природе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генетическую сменяемость, поддерживая здоровье и жизнеспособность популяций на протяжении времени.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Снижает вероятность распространения наследственных заболеваний за счёт перемешивания геномов и отбора.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Повышает устойчивость видов к экологическим изменениям, что способствует их долгосрочному выживанию.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— основа жизни и эволюции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обеспечивает генетическое разнообразие, необходимое для адаптации и развития жизни на Земле, поддерживая биологическое разнообразие и динамику экосистем.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2026-05-07T09:56:42Z</dcterms:created>
  <dcterms:modified xsi:type="dcterms:W3CDTF">2026-05-07T09:56:42Z</dcterms:modified>
</cp:coreProperties>
</file>