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2240434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 3 классе: чему учит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русский язык помогает читать, писать и говорить точнее.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помогает учиться, общаться и понимать мир вокруг. На его уроках школьник не только читает и пишет, но и учится замечать, как устроены слова, предложения и целый текст.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русский язык нужен каждый день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Личностные результаты показывают, насколько ребёнок интересуется языком, бережно относится к словам и старается писать аккуратно, понимая ценность родной речи.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направления результатов по русскому языку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Предметные результаты отражают знание букв, звуков, слов, предложений, частей речи, орфограмм и правил письма, которые помогают читать и писать без лишних ошибок.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Метапредметные результаты связаны с умением планировать работу, искать нужную информацию, проверять себя по образцу и делать простой вывод по правилу.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класс: первые шаги в мире букв и слов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Букварь, который открывает путь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Первоклассник знакомится с буквами и звуками, читает по слогам и пробует писать короткие слова. В тетради появляются первые ровные строчки, а рядом — букварь и яркие карандаши. Всё это очень похоже на маленькое языковое приключение без скуки.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предложение начинает жить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слышать отдельные звуки в слове, находить начало и конец предложения и записывать простые фразы. Он старается держать ручку правильно и писать аккуратно. Постепенно буквы складываются в слова, а слова — в понятные мысли.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различает устную и письменную речь, понимает, что слово состоит из звуков и букв, а предложение передаёт законченную мысль.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читает короткие тексты, учится сидеть правильно за партой, держать ручку и писать разборчиво, не превращая тетрадь в поле битвы с буквами.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отвечает полным предложением, слушает короткую инструкцию до конца и постепенно привыкает выполнять задание спокойно и внимательно.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класс: что закрепляется в начале обучения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класс: чтение становится увереннее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года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становится плавнее, ребёнок быстрее узнаёт знакомые слова и старается понимать смысл прочитанного, а не просто «пробегать глазами» по строкам.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года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делит слова на слоги, ставит ударение, выписывает слова и предложения, замечает трудные места в написании и сверяется с образцом.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года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первые устойчивые навыки проверки по правилу. Школьник пишет точнее и уже не удивляется, что в слове иногда нужно быть особенно внимательным.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класс: слова объединяются в предложения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становится осмысленным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учится составлять предложения из слов, находить главные слова и различать вопросительные, повествовательные и восклицательные предложения. Ответ получается более связным и аккуратным.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раскрывает своё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дети уточняют значение слова, подбирают близкие по смыслу слова и замечают многозначные слова. Так словарь становится богаче, а речь — точнее и интереснее.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находит орфограммы в корне, приставке и окончании и учится замечать место, где особенно легко допустить ошибку.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Закрепляются написания жи–ши, ча–ща, чу–щу, а также проверяемые безударные гласные в корне слова. Правило начинает работать как надёжная подсказка.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проверяет парные согласные на конце и в середине слова, подбирая проверочные слова и объясняя свой выбор без лишней спешки.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просто написать правильно, но и понять, почему так пишется слово. Тогда орфография становится помощником, а не страшным зверем в тетради.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класс: орфография становится главным помощником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Третьеклассник различает имя существительное, имя прилагательное и глагол по изученным признакам. Он находит слова, которые называют предмет, признак или действие.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узнаёт части речи в тексте, ему легче строить точные фразы и замечать, какую роль играет каждое слово. Речь становится живее и понятнее.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класс: части речи и их признаки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отвечает на вопросы кто? что? какой? какая? что делает? что сделает? и наблюдает, как слово меняется в предложении. Это помогает лучше понимать язык.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класс: работа с текстом и его смыслом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тема, потом главная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Третьеклассник учится понимать, о чём текст, и выделять главную мысль без лишних догадок. Затем он делит текст на части, подбирает заголовок и видит, как предложения связаны между собой. Это уже почти детектив, только с учебником.
</a:t>
            </a:r>
            <a:endParaRPr lang="en-US" sz="1080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 вниманием к деталям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важно не только прочитать, но и понять. Школьник находит нужную информацию, пересказывает её своими словами и учится замечать, где в тексте спрятан ответ.
</a:t>
            </a:r>
            <a:endParaRPr lang="en-US" sz="1241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не потеряться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план делает пересказ удобным и понятным. Ребёнок выбирает точное слово, ищет ответ прямо в тексте и замечает слова-связки, которые помогают предложению «держаться за соседа».
</a:t>
            </a:r>
            <a:endParaRPr lang="en-US" sz="124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023" y="2030272"/>
            <a:ext cx="305255" cy="2713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0349" y="2013314"/>
            <a:ext cx="305255" cy="30525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89041" y="2013314"/>
            <a:ext cx="305255" cy="30525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Личностные результаты: интерес к слову и уважение к речи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чтению и словам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 интересом замечает новые слова, старается понять их точное значение и любит читать небольшие тексты. Так язык перестаёт быть скучным правилом и становится живым помощником.
</a:t>
            </a:r>
            <a:endParaRPr lang="en-US" sz="1276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письменная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писать разборчиво, следить за чистотой тетради и бережно относиться к каждому слову. Аккуратная запись помогает и самому автору, и тому, кто будет читать.
</a:t>
            </a:r>
            <a:endParaRPr lang="en-US" sz="1251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родному языку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начинает ценить русский язык как часть культуры, книги и общения. Он понимает, что точное и вежливое слово делает речь яснее, а собеседника — внимательнее.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понимает, что написанное слово нельзя «стереть из памяти», поэтому важно сразу стараться писать правильно, не торопиться и внимательно читать задание до конца.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Личностные результаты: ответственность за написанное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честное отношение к учебной работе: если ответ неточен, нужно это признать, перепроверить правило и записать верный вариант. Такая привычка очень полезна и в школе, и в жизни.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учится проверять свою работу по образцу, замечать ошибку и спокойно её исправлять. Для него становится привычным доводить упражнение до конца, а не бросать его на полпути.
</a:t>
            </a:r>
            <a:endParaRPr lang="en-US" sz="98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Метапредметные результаты: наблюдение, сравнение, вывод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59820" y="1752890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рассматривает слово, предложение или небольшой текст, замечает их признаки и обращает внимание на важные детали, а не только на красивое оформление.
</a:t>
            </a:r>
            <a:endParaRPr lang="en-US" sz="1226" dirty="0"/>
          </a:p>
        </p:txBody>
      </p:sp>
      <p:sp>
        <p:nvSpPr>
          <p:cNvPr id="10" name="Text 3"/>
          <p:cNvSpPr txBox="1"/>
          <p:nvPr/>
        </p:nvSpPr>
        <p:spPr>
          <a:xfrm>
            <a:off x="1776724" y="2948858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
</a:t>
            </a:r>
            <a:pPr algn="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сопоставляет похожие языковые единицы, находит сходство и различие, группирует слова по признаку и использует учебную схему, таблицу или памятку.
</a:t>
            </a:r>
            <a:endParaRPr lang="en-US" sz="1244" dirty="0"/>
          </a:p>
        </p:txBody>
      </p:sp>
      <p:sp>
        <p:nvSpPr>
          <p:cNvPr id="11" name="Text 4"/>
          <p:cNvSpPr txBox="1"/>
          <p:nvPr/>
        </p:nvSpPr>
        <p:spPr>
          <a:xfrm>
            <a:off x="4859820" y="3994440"/>
            <a:ext cx="2507456" cy="7023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наблюдения и сравнения школьник делает простой вывод по правилу и применяет его при проверке написания, будто маленький исследователь языка.
</a:t>
            </a:r>
            <a:endParaRPr lang="en-US" sz="127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сначала понимает цель задания, а потом планирует свои шаги: что написать, что проверить и где может встретиться ошибка. Это делает работу спокойнее и точнее.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выполнения он сверяет результат с образцом или правилом, замечает пропущенную букву, лишнее слово или неверное оформление предложения и исправляет недочёт.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Метапредметные результаты: самоконтроль и проверка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такие действия при списывании и диктанте: здесь нужна не спешка, а внимательность, как у хорошего следопыта, который ищет каждый знак.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школьник оценивает, всё ли выполнено верно, и при необходимости возвращается к заданию. Так развивается привычка не просто писать, а отвечать за результат.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Метапредметные результаты: общение на уроке русского языка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ученик слушает одноклассника, не перебивает и отвечает по существу. Он умеет задать короткий уточняющий вопрос, если нужно проверить понимание или выбрать верный вариант.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и группе школьник сравнивает ответы, объясняет выбор буквы или слова и договаривается об общем решении. Так язык помогает не спорить, а дружно искать правильный ответ.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8511" y="1616742"/>
            <a:ext cx="324602" cy="288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9483" y="3304813"/>
            <a:ext cx="242287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Предметные результаты: что ученик умеет к 3 классу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Третьеклассник читает текст не просто быстро, а с пониманием смысла, умеет находить нужную информацию и отвечать на вопросы по содержанию без лишних догадок.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письмо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пишет слова и предложения без частых пропусков, находит изученные орфограммы и применяет правила письма. Ошибок становится меньше, а уверенности — больше.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текстом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может выписать нужное слово, подобрать заголовок, составить связный ответ и записать небольшой текст по опорным словам или по картинке.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и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пользуется учебным словарём, запоминает правильное написание слов и постепенно развивает орфографическую память. Это помогает писать точнее даже без подсказок.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различает гласные и согласные звуки, а также звонкие и глухие, твёрдые и мягкие согласные в пределах изученного материала. Это основа для внимательного чтения и письма.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делит слова на слоги, ставит ударение и переносит слова по слогам. Такие действия помогают заметить место, где слово может «споткнуться» на письме.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находит опасные места в слове и понимает, где нужно особенно проверить написание. Теперь орфограмма не прячется слишком долго — и это уже маленькая победа.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Предметные результаты: звуки, буквы и слово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распознаёт границы предложения и ставит в конце точку, вопросительный или восклицательный знак в изученных случаях. Он видит, где мысль закончилась, а где только начинается.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составляет и распространяет предложения, добавляя нужные слова для точности и выразительности. Благодаря этому речь становится не короткой, а по-настоящему понятной.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простых примерах он находит подлежащее и сказуемое и следит за порядком слов. Так ребёнок лучше понимает, как «работает» предложение изнутри.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он выделяет начало, основную часть и конец, замечает связь между предложениями и понимает, как один абзац помогает другому. Получается уже не набор фраз, а связный рассказ.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Предметные результаты: предложение и текст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виден результат обучения по русскому языку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 пониманием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читает внимательнее, быстрее находит ответ в тексте и лучше понимает, о чём идёт речь. Читать становится не только быстрее, но и умнее.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без лишних пропусков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пишет аккуратнее, реже пропускает буквы и слова, старается проверять себя и исправлять ошибки. Тетрадь выглядит опрятно, а ответ — яснее.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ответ по делу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отвечает полным и понятным предложением, объясняет правило и не теряется, если нужно пересказать или ответить на вопрос. Слова начинают работать на мысль.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и уверенность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3 класса ученик чаще замечает знакомые орфограммы, увереннее проверяет написанное и спокойнее справляется с заданиями. Это очень похоже на маленький профессиональный рост.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 начальной школе: прочный старт для учёбы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помогает ребёнку читать, писать, думать и общаться всё увереннее. К концу начальной школы он умеет работать с текстом, строить предложения и выражать мысли точно и ясно.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2026-05-21T21:31:07Z</dcterms:created>
  <dcterms:modified xsi:type="dcterms:W3CDTF">2026-05-21T21:31:07Z</dcterms:modified>
</cp:coreProperties>
</file>