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Алфавит — начало чтения и письма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Алфавит открывает дорогу к словам, книгам и первым письмам.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алфавитом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Алфавит — это стройный порядок букв языка. Он помогает читать, писать, составлять списки и быстро находить нужные слова. У каждой буквы есть своё место, и именно поэтому в тексте всё становится понятным.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376250" y="2760275"/>
            <a:ext cx="7388400" cy="54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делает чтение, письмо и поиск слов удобными и понятными даже для начинающих читателей.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1185425" y="3135575"/>
            <a:ext cx="8397600" cy="460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33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4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русского языка стоят в строгом порядке и помогают быстро находить нужное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1690025" y="8689000"/>
            <a:ext cx="7388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алфавит
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075" y="1879782"/>
            <a:ext cx="8490900" cy="43117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19050" y="1879807"/>
            <a:ext cx="8490900" cy="43117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69325" y="6327889"/>
            <a:ext cx="8212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 — первая на старте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буквы А часто начинается знакомство с алфавитом. Её легко увидеть в словах «арбуз» и «аист», а ещё она сразу задаёт бодрое начало всей буквенной дорожке. Дети быстро узнают её по яркому и открытому звучанию.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458400" y="6327889"/>
            <a:ext cx="8212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Б, В, Г, Д — рядом и в словах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Следом идут Б, В, Г и Д, и каждая из них встречается в знакомых словах. «Банка», «волк», «гриб», «дом» помогают запомнить порядок без скуки. Буквы словно шагают дружной колонной, а не стоят поодиночке.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буквы алфавита
</a:t>
            </a:r>
            <a:endParaRPr lang="en-US" sz="5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буквы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буквы можно тянуть голосом, и слово становится протяжным, мягким, почти певучим. Они помогают нам ясно слышать, где звучит голос сильнее всего.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часто образуют слоги и помогают читать без спешки. Когда ребёнок тянет гласную, легче услышать ритм слова и правильно его произнести.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гласных десять: А, О, У, Ы, Э, И, Е, Ё, Ю, Я. Без них слова звучали бы резко и сухо, как будто им не хватает дыхания.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9125" y="3234319"/>
            <a:ext cx="711300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35738" y="3234319"/>
            <a:ext cx="533475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9125" y="6597494"/>
            <a:ext cx="711300" cy="711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25825" y="6603419"/>
            <a:ext cx="753300" cy="6696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буквы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Дают чёткую форму слову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помогают слову держаться крепко и не расплываться. Благодаря им речь становится ясной, а слова — узнаваемыми и удобными для чтения.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 разный характер звучания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согласные звучат мягко, другие — твёрдо и звонко. Именно они делают речь выразительной и помогают словам не быть похожими друг на друга.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Соединяются с гласными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редко работают в одиночку. Вместе с гласными они собирают слоги и строят слова, как детали большого и прочного конструктора.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Ведут слово по нужному пути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согласных слово потеряло бы свою форму и стало бы труднее узнаваемым. Они словно направляют звучание и помогают читать уверенно.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275" y="2118335"/>
            <a:ext cx="7900200" cy="53928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86625" y="2083614"/>
            <a:ext cx="7900200" cy="542367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508325" y="341300"/>
            <a:ext cx="172098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Е, Ё, Ю, Я
</a:t>
            </a:r>
            <a:endParaRPr lang="en-US" sz="5000" dirty="0"/>
          </a:p>
        </p:txBody>
      </p:sp>
      <p:sp>
        <p:nvSpPr>
          <p:cNvPr id="7" name="Text 2"/>
          <p:cNvSpPr txBox="1"/>
          <p:nvPr/>
        </p:nvSpPr>
        <p:spPr>
          <a:xfrm>
            <a:off x="1101270" y="7874897"/>
            <a:ext cx="7900105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буква звучит сразу вдвойне
</a:t>
            </a:r>
            <a:pPr algn="l" indent="0" marL="0">
              <a:lnSpc>
                <a:spcPct val="90000"/>
              </a:lnSpc>
              <a:buNone/>
            </a:pPr>
            <a:r>
              <a:rPr lang="en-US" sz="2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слова эти буквы умеют обозначать два звука, и это помогает чтению. В словах «ель», «ёж», «юла» и «яма» они словно открывают дверь в новое звучание. Буква показывает, как слово начинается и как его правильно услышать.
</a:t>
            </a:r>
            <a:endParaRPr lang="en-US" sz="2086" dirty="0"/>
          </a:p>
        </p:txBody>
      </p:sp>
      <p:sp>
        <p:nvSpPr>
          <p:cNvPr id="8" name="Text 3"/>
          <p:cNvSpPr txBox="1"/>
          <p:nvPr/>
        </p:nvSpPr>
        <p:spPr>
          <a:xfrm>
            <a:off x="9286625" y="7874897"/>
            <a:ext cx="7900105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буква делает соседку мягче
</a:t>
            </a:r>
            <a:pPr algn="l" indent="0" marL="0">
              <a:lnSpc>
                <a:spcPct val="90000"/>
              </a:lnSpc>
              <a:buNone/>
            </a:pPr>
            <a:r>
              <a:rPr lang="en-US" sz="2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согласной эти буквы часто смягчают звук рядом с собой. Так в словах «лес», «лёд», «люк» и «мяч» согласные звучат нежнее и аккуратнее. Для ребёнка это очень полезная подсказка: читать становится проще и точнее.
</a:t>
            </a:r>
            <a:endParaRPr lang="en-US" sz="20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77475" y="428100"/>
            <a:ext cx="16432200" cy="22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и твёрдый знаки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1504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ь сам не звучит, но помогает согласной стать мягкой. Благодаря ему слова «конь», «тетрадь» и «письмо» читаются правильно и красиво.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457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Твёрдый знак ъ тоже не произносится, но разделяет части слова. Он показывает, что после него буквы должны читаться отдельно, как в словах «подъезд» и «объявление».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11487100" y="3665975"/>
            <a:ext cx="4323900" cy="41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знаки маленькие по размеру, но очень важные по роли. Они помогают избежать путаницы и делают чтение точнее, особенно в сложных словах.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слово по буквам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новичку перейти от букв к целому слову.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86773" y="3245846"/>
            <a:ext cx="632400" cy="562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95773" y="5169175"/>
            <a:ext cx="614400" cy="61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34173" y="7203575"/>
            <a:ext cx="537600" cy="614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19900" y="992150"/>
            <a:ext cx="163110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Алфавит помогает в жизни каждый день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3225450" y="2828075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словаре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словаре стоят по алфавиту, поэтому нужное можно найти быстрее. Достаточно знать порядок букв и внимательно смотреть сначала на первую, потом на следующую.
</a:t>
            </a:r>
            <a:endParaRPr lang="en-US" sz="2800" dirty="0"/>
          </a:p>
        </p:txBody>
      </p:sp>
      <p:sp>
        <p:nvSpPr>
          <p:cNvPr id="12" name="Text 3"/>
          <p:cNvSpPr txBox="1"/>
          <p:nvPr/>
        </p:nvSpPr>
        <p:spPr>
          <a:xfrm>
            <a:off x="3225450" y="479647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списках и журналах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классном журнале, списке учеников и других записях алфавит помогает всё расставить аккуратно. Так легче не перепутать имена и быстро найти нужную строку.
</a:t>
            </a:r>
            <a:endParaRPr lang="en-US" sz="2800" dirty="0"/>
          </a:p>
        </p:txBody>
      </p:sp>
      <p:sp>
        <p:nvSpPr>
          <p:cNvPr id="13" name="Text 4"/>
          <p:cNvSpPr txBox="1"/>
          <p:nvPr/>
        </p:nvSpPr>
        <p:spPr>
          <a:xfrm>
            <a:off x="3225450" y="6844356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библиотеке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библиотеке книги тоже любят порядок. Когда названия стоят по алфавиту, поиск становится проще, а нужная книга находится почти без приключений.
</a:t>
            </a:r>
            <a:endParaRPr lang="en-US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фамилии и имена дружат с алфавитом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смотрят на первую букву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списках имена и фамилии ставят по алфавиту, чтобы быстро найти нужного человека. Сначала смотрят на первую букву, а если она совпадает, переходят к следующей.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проверяют следующую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порядок особенно полезен в классе, где у ребят могут быть похожие имена. Алфавит помогает не путаться и аккуратно расставлять фамилии без лишнего поиска.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одну букву можно придумать много слов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букву А легко собрать целую компанию слов: арбуз, автобус, аист. Каждое из них начинается одинаково, но обозначает совсем разные предметы и живые существа.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назвать несколько слов на одну букву, можно заметить, как богат русский язык. Одна буква словно открывает дверцу в большой словесный сад.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К тоже умеет удивлять. Кот, карандаш и книга не похожи друг на друга, но их объединяет одна первая буква и красивое место в алфавите.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игры помогают тренировать память и внимание. Ребёнок быстрее вспоминает слова, лучше узнаёт буквы и начинает замечать, как много всего начинается с одной-единственной буквы.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58325" y="7982825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понимает разницу между буквой и звуком, читать становится легче. Слова начинают складываться точнее, а ошибки постепенно уходят.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080675" y="6196850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читать быстро, можно перепутать буквы и звуки. Тогда помогает медленное чтение по слогам и повторение вслух, будто слово само просит: «Послушай меня ещё раз!»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7405500" y="4520675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одна и та же буква может звучать по-разному. Поэтому важно не только смотреть на слово, но и внимательно слушать его произношение.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708425" y="2844500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— это знак, который мы видим в книге или пишем в тетради. Звук — это то, что слышим, когда произносим слово вслух.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934350" y="597875"/>
            <a:ext cx="164193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и звуки — это не одно и то же
</a:t>
            </a:r>
            <a:endParaRPr lang="en-US" sz="55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Буквенная дорожка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 дорожку, по которой буквы идут одна за другой. Можно повторять их короткими кусочками: сначала несколько, потом ещё немного. Так алфавит не пугает, а становится понятной тропинкой.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и весёлые пары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карточках удобно искать знакомые буквы, раскладывать их по порядку и собирать короткие слова. Если делать это вместе с другом или взрослым, обучение превращается в игру и маленькое соревнование.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Песенка для алфавита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Песенка помогает запомнить буквы почти незаметно, потому что ритм сам подсказывает порядок. Можно подпевать, хлопать в ладоши и повторять вслух, будто буквы шагают дружной колонной.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Потренируем память и порядок букв
</a:t>
            </a:r>
            <a:endParaRPr lang="en-US" sz="5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9FA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2850" y="1117750"/>
            <a:ext cx="123423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алфавит помогает в учёбе
</a:t>
            </a:r>
            <a:endParaRPr lang="en-US" sz="5000" dirty="0"/>
          </a:p>
        </p:txBody>
      </p:sp>
      <p:sp>
        <p:nvSpPr>
          <p:cNvPr id="7" name="Text 1"/>
          <p:cNvSpPr txBox="1"/>
          <p:nvPr/>
        </p:nvSpPr>
        <p:spPr>
          <a:xfrm>
            <a:off x="1981375" y="3585950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Ученику проще читать задание и понимать, что нужно сделать, если он уверенно знает буквы и их порядок.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0703075" y="3585958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Учителю алфавит нужен для списков, а ученику — для быстрых ответов и порядка в записях. Так учёба становится спокойнее и понятнее.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6328650" y="7280283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тетради и словаре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найти слово или аккуратно записать ответ, алфавит помогает не перепутать буквы и быстро отыскать нужное место.
</a:t>
            </a:r>
            <a:endParaRPr lang="en-US" sz="3000" dirty="0"/>
          </a:p>
        </p:txBody>
      </p:sp>
      <p:sp>
        <p:nvSpPr>
          <p:cNvPr id="10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595925" y="2466150"/>
            <a:ext cx="7725000" cy="17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словаре слова стоят по алфавиту, поэтому сначала ищут первую букву. Это похоже на поиск по указателям: знаешь начало пути — быстрее находишь нужное слово.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201000" y="432314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словарь дружит с алфавитом
</a:t>
            </a:r>
            <a:endParaRPr lang="en-US" sz="5000" dirty="0"/>
          </a:p>
        </p:txBody>
      </p:sp>
      <p:sp>
        <p:nvSpPr>
          <p:cNvPr id="10" name="Text 3"/>
          <p:cNvSpPr txBox="1"/>
          <p:nvPr/>
        </p:nvSpPr>
        <p:spPr>
          <a:xfrm>
            <a:off x="4096450" y="5062175"/>
            <a:ext cx="74097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первые буквы одинаковые, смотрят на следующую и ещё одну, пока не найдут точное место. Такой порядок экономит время и не даёт заблудиться среди слов.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6595925" y="7599457"/>
            <a:ext cx="7725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запомнен алфавит, тем легче пользоваться словарём. Он становится настоящим помощником, который быстро подсказывает значение и написание слова.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8125" y="3255169"/>
            <a:ext cx="753300" cy="66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25825" y="3255169"/>
            <a:ext cx="753300" cy="66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8125" y="6651824"/>
            <a:ext cx="753300" cy="60264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знать о кириллице
</a:t>
            </a:r>
            <a:endParaRPr lang="en-US" sz="5000" dirty="0"/>
          </a:p>
        </p:txBody>
      </p:sp>
      <p:sp>
        <p:nvSpPr>
          <p:cNvPr id="7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основа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Кириллица — это алфавит, на котором пишут русский язык. Она является важной частью письменной культуры и помогает сохранять слова на бумаге и в книгах.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письма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Кириллица связана с историей славянской письменности. Через неё можно увидеть, как люди передавали знания, рассказы и правила из поколения в поколение.
</a:t>
            </a:r>
            <a:endParaRPr lang="en-US" sz="2400" dirty="0"/>
          </a:p>
        </p:txBody>
      </p:sp>
      <p:sp>
        <p:nvSpPr>
          <p:cNvPr id="11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 традиции
</a:t>
            </a:r>
            <a:endParaRPr lang="en-US" sz="2800" dirty="0"/>
          </a:p>
        </p:txBody>
      </p:sp>
      <p:sp>
        <p:nvSpPr>
          <p:cNvPr id="12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кириллице пишут не только русский язык, но и некоторые другие языки. Для многих людей она стала знаком родного слова, как песня или сказка.
</a:t>
            </a:r>
            <a:endParaRPr lang="en-US" sz="2400" dirty="0"/>
          </a:p>
        </p:txBody>
      </p:sp>
      <p:sp>
        <p:nvSpPr>
          <p:cNvPr id="13" name="Text 7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BD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63625" y="1866900"/>
            <a:ext cx="8296800" cy="70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с буквами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букву в слове, собрать слово из карточек или назвать предметы на одну букву — это не просто забава. Такие задания тренируют внимание, память и учат быстро замечать знакомые знаки.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буквы превращаются в игру, читать хочется чаще. Ребёнок не устает, а наоборот, радуется каждому найденному слову, будто открыл маленький секрет алфавита.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об алфавите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алфавите 33 буквы, и у каждой есть своё место. Если знать порядок, проще читать, писать и находить слова в нужном порядке.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Алфавит нужен каждый день: в тетради, в словаре, в списке класса и в книгах. Он помогает не теряться и делает учёбу аккуратной.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и звуки связаны между собой, но это не одно и то же. Буква — это то, что мы видим и пишем, а звук — то, что слышим.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Алфавит открывает дорогу к знаниям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Алфавит помогает читать, писать и быстро находить нужные слова. Когда буквы стоят по порядку, учиться легче, а новые книги и слова становятся добрыми помощниками.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2026-05-21T20:48:58Z</dcterms:created>
  <dcterms:modified xsi:type="dcterms:W3CDTF">2026-05-21T20:48:58Z</dcterms:modified>
</cp:coreProperties>
</file>