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как совместное «хозяйство» — Введение и ключевые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6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живых организмов и среды в единую систему, поддерживающую жизнь.
</a:t>
            </a:r>
            <a:endParaRPr lang="en-US" sz="1655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это взаимосвязанное сообщество живых организмов и среды обитания. Термин введён Артуром Тэнсли в 1935 году. Леса, озёра и луга — примеры таких систем.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экосистем: что это и откуда пришло понятие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— основа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животные, грибы и микроорганизмы составляют биотические компоненты. Они взаимодействуют, создавая устойчивую сеть жизни, где каждое звено важно для равновесия.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факторы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воздух, почва, температура и свет — абиотические компоненты. Они создают условия, в которых могут выживать и развиваться живые организмы экосистемы.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 неживое в экосистемах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демонстрируют передачу энергии от одного организма к другому в сложной системе питания.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 ограничивает численность видов и поддерживает баланс в среде.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помогает видам сосуществовать выгодно, поддерживая друг друга для общего блага.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влияет на популяции, регулируя здоровье и численность организмов.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внутри экосистем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2020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уменьшается на каждом уровне, передаваясь далее лишь частично.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Энергию теряют в основном при обмене и выделении, что ограничивает длину цепей.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лесной экосистемы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веществ в природе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движется через экосистему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испаряется, конденсируется и возвращается в почву, обеспечивая растения влагой и поддерживая циклы жизни в экосистемах.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и его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из воздуха превращается бактериями в полезные формы для растений, а затем возвращается обратно в атмосферу через разложение и другие процессы.
</a:t>
            </a:r>
            <a:endParaRPr lang="en-US" sz="103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преобразуют энергию солнца в органику, служащую пищей для всех остальных организмов.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расщепляют мертвое органическое вещество, возвращая элементы в почву для повторного использования.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питаются растениями или другими животными, формируя сложные пищевые сети.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ключевых участников экосистем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3366" y="1394038"/>
            <a:ext cx="5297268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экосистем связаны с климатом, видовым составом и структурой среды.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российские исследования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трёх распространённых экосистем с их типичными особенностями.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экосистем: лес, озеро, степь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болота и степи образуются без вмешательства человека, сохраняя сложные балансы природы. Они устойчивы и саморегулируются.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Созданные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парки, огороды и аквариумы поддерживаются людьми. Их устойчивость зависит от ухода и ограничена искусственными условиями.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искусственные экосистемы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594654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594654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358642"/>
            <a:ext cx="300900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солнечной энергии и фотосинтеза в жизни экосистем
</a:t>
            </a:r>
            <a:endParaRPr lang="en-US" sz="2359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обеспечивает энергию, необходимую для роста растений и всех процессов в экосистемах.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преобразуют световую энергию в химическую, создавая питательные вещества для всех организмов.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фотосинтеза становятся пищей для животных, а кислород поддерживает дыхание всех живых существ.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 питание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Рассеивание семян и опыление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играют важную роль в размножении растений, распространяя их семена и осуществляя опыление. Пчёлы переносят пыльцу с цветка на цветок, способствуя плодоношению и разнообразию флоры в экосистеме.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новых сред обитания бобрами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Бобры, сооружая плотины на реках, создают искусственные пруды. Эти изменения формируют новые экосистемы, где обитают различные рыбы, амфибии и птицы, что увеличивает биоразнообразие вокруг водоёмов.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животных на экосистему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активной вырубки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массовая вырубка лесов привела к сокращению естественных местообитаний многих видов животных и растений.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 и расширение городских территорий изменило ландшафт, фрагментируя экосистемы и затрудняя миграцию животных.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и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и бытовые отходы ухудшили качество воды и воздуха, что негативно сказалось на здоровье организмов.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инвазивных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видов человеком вызвало конкуренцию и угрозу для местных растений и животных, приводя к изменению баланса экосистем.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деятельности человека для экосистем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2021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количества видов идёт параллельно с ростом антропогенных нагрузок и климатическими изменениями. Особенно быстро уменьшается число рыб и птиц.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биоразнообразия ослабляет экосистемы, снижая их устойчивость. Без меры по защите природных сообществ восстановление затруднено.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биоразнообразия за 50 лет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очищают воду, улучшают качество воздуха и формируют плодородные почвы, необходимые для сельского хозяйства и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пищу, материалы и климатическую стабильность, а также создают природные зоны для отдыха и оздоровления.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экосистемных услуг для человека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9936" y="1808050"/>
            <a:ext cx="3035029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2022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характеристики крупнейших экосистем: лесов, океанов и тундры с их площадью и разнообразием видов.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океаны играют ключевую роль в поддержании жизни, обеспечивая кислород и разнообразие организмов, несмотря на их разную площадь.
</a:t>
            </a:r>
            <a:endParaRPr lang="en-US" sz="1052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экосистемы планеты: площадь и виды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 почвы приводит к ухудшению качества среды обитания и гибели многих организмов.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инвазивных видов изменяет пищевые сети и вытесняет местные виды, нарушая баланс экосистемы.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уничтожение редких животных разрушают природные связи, влекущие цепные реакции и исчезновение видов.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нарушения экосистемного равновесия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примеры восстановления экосистем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рек от загрязнений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программ по снижению загрязнения водоёмов помогает восстановить экосистемы рек, возвращая рыбу и водных обитателей, улучшая качество воды.
</a:t>
            </a:r>
            <a:endParaRPr lang="en-US" sz="998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редких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белого аиста и волка в природные места обитания помогает восстановить пищевые цепи и поддержать биологическое равновесие регионов.
</a:t>
            </a:r>
            <a:endParaRPr lang="en-US" sz="1077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лесов в Сибири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проекты по восстановлению лесов после пожаров способствуют возвращению утраченных видов и улучшению природы, создавая новые жизненные пространства для животных.
</a:t>
            </a:r>
            <a:endParaRPr lang="en-US" sz="9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мусора и переработка сокращают количество отходов и снижают загрязнение почвы и вод.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каждый может помочь защите экосистемы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 электроэнергии уменьшает нагрузку на природные ресурсы и снижает выбросы загрязняющих веществ.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бытовой химии и использование экологичных средств помогают сохранять здоровье почвы и водоёмов.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участие в экологических акциях восстанавливают природные территории и повышают осведомлённость общества.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утрата видов — серьезные вызовы для природы. Современные действия общества определят устойчивость экосистем и жизнь будущих поколений.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 к ресурсам и охрана окружающей среды обеспечат сохранение здоровья планеты и стабильность для всех живых 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экосистем: значение сегодняшних решений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общее добро, требующее заботы каждого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— основа жизни на Земле. Сохраняя баланс и уважая природу, мы обеспечиваем благополучие для себя и будущих поколений.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2026-05-08T11:34:38Z</dcterms:created>
  <dcterms:modified xsi:type="dcterms:W3CDTF">2026-05-08T11:34:38Z</dcterms:modified>
</cp:coreProperties>
</file>