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развитие научной картины мира: основные направления
</a:t>
            </a:r>
            <a:endParaRPr lang="en-US" sz="182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меняет общество и наши знания о мире.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и исторический контекст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— создание новых технологий для улучшения жизни. Научная картина мира — система знаний, развивающаяся с средних веков. С XIX века технологии и наука вместе формируют современное общество и его облик.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технический прогресс: важные примеры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— 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3500 года до н.э. появилось колесо, что резко расширило возможности транспорта и труда. Это стало базой для дальнейших технологических открытий и улучшения жизни человека.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паровым машинам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водяные мельницы уступили место паровым двигателям. Паровая энергия дала толчок промышленной революции и преобразила производство.
</a:t>
            </a:r>
            <a:endParaRPr lang="en-US" sz="107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технологии: смартфоны и 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смартфоны и искусственный интеллект упрощают коммуникации и решают сложные задачи. Эти достижения отражают текущий этап технического прогресса.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 основа технических изобретений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механики Архимеда дают инженерам инструменты для разработки сложных механизмов и конструкций в строительстве и технике.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принципы Галилея используются для создания прочных зданий и расчетов движения транспортных средств.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методы лежат в основе вычислительной техники и проектирования, а научные эксперименты проверяют надежность новых технологий.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ее влияние на общество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парового двигателя Уаттом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в 1769 году усовершенствовал паровой двигатель, обеспечив мощный источник энергии для фабрик и транспорта, что ускорило индустриальное развитие.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Железнодорожное сообщение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паровозов и железных дорог обеспечило быструю перевозку грузов и людей, связав города и открыв новые рынки.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текстильного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ткацкие станки 1780-х годов резко увеличили скорость изготовления тканей, способствуя массовому производству и изменяя структуру труда.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взаимовлияния науки и техники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открытия к технологии и обратно — постоянное развитие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XVI–XVII веков: перелом мировоззрения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Коперника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1543 году Николай Коперник предложил новую модель Солнечной системы, где Земля вращается вокруг Солнца, опровергая древние геоцентрические представления.
</a:t>
            </a:r>
            <a:endParaRPr lang="en-US" sz="1007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Галилея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Галилео Галилей усовершенствовал телескоп, позволяющий наблюдать луны Юпитера и подтвердить гелиоцентрическую теорию.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движения планет Кеплера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в 1609–1619 годах описал эллиптические орбиты планет, закладывая основы современной астрономии и науки об космосе.
</a:t>
            </a:r>
            <a:endParaRPr lang="en-US" sz="102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энергетика: революция в технологиях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Бенджамина Франклина в XVIII веке заложили фундамент понимания природы электричества и его практического применения.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Михаил Фарадей открыл электромагнитную индукцию, что позволило создавать электростанции и развивать электрическое освещение и связь.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инновации и социальные изменения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 парохода Фултона в 1807 году ускорило морские перевозки и связало разные регионы мира.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Изобретения автомобиля Карла Бенца и самолета братьев Райт кардинально повысили мобильность людей и способствовали развитию мировой экономики.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технологии: новые горизонты для науки и общества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компьютеры и рост цифровой сферы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1970-х годов персональные компьютеры стали доступнее, что изменило работу, учебу и повседневную жизнь миллионов людей по всему миру.
</a:t>
            </a:r>
            <a:endParaRPr lang="en-US" sz="85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интернета с 1990-х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ускорил обмен информацией, создал новые формы коммуникации и открыл доступ к знаниям, формируя глобальное цифровое сообщество.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мобильных устройств и искусственного интеллекта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технологии и ИИ трансформировали социальное общение, образование и бизнес, открывая новые возможности и вызовы для современного общества.
</a:t>
            </a:r>
            <a:endParaRPr lang="en-US" sz="78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Робототехника: примеры и сферы применения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 на заводах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всё чаще заменяют ручной труд на производствах: сварка, сборка и упаковка изделий выполняются автоматически. Особенно широко они применяются в автомобилестроении, где повышают скорость и точность сборки машин.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роботы в хирургии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операционные оснащаются роботизированными системами Da Vinci, которые помогают проводить сложные операции с минимальными разрезами, улучшая точность и сокращая время восстановления пациентов. Их первые успешные применения появились в 2000-х.
</a:t>
            </a:r>
            <a:endParaRPr lang="en-US" sz="86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роботы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Роботы-пылесосы и автоматические газонокосилки становятся всё популярнее. Они самостоятельно выполняют уборку и уход за участком, освобождая время и упрощая домашние дела.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генетики и биотехнологий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эксперименты Менделя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установил законы наследственности, заложив основы генетики как науки о передаче признаков.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 — открытие структуры ДНК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Уотсон и Фрэнсис Крик раскрыли двойную спираль ДНК, что стало прорывом для молекулярной биологии и биотехнологии.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 — генная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методы лечения наследственных заболеваний с помощью модификации генов пациентов.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 — технология CRISPR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инструментов для точного редактирования генома открыла новые возможности в медицине и сельском хозяйстве.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открытия в медицине: рост качества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и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Рентген открыл рентгеновские лучи в 1895 году. Этот метод позволил безоперационно изучать внутренние органы и ускорил диагностику многих болезней.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вакцина была разработана Эдвардом Дженнером в 1796 году для борьбы с оспой. Она стала первым эффективным средством профилактики инфекций.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борьба с инфекциями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Александр Флеминг открыл пенициллин — первый антибиотик, который спас миллионы жизней от бактериальных заболеваний, существенно увеличив среднюю продолжительность жизни.
</a:t>
            </a:r>
            <a:endParaRPr lang="en-US" sz="87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Техногенное воздействие и экологические решения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значительно увеличил выбросы углекислого газа и количество промышленных отходов, что вызывает глобальные экологические проблемы и негативно сказывается на климате планеты.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последствиями созданы возобновляемые источники энергии — солнечные и ветровые электростанции — и электромобили. В Европе 27% электроэнергии в 2019 году было произведено именно такими экологичными способами.
</a:t>
            </a:r>
            <a:endParaRPr lang="en-US" sz="84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научной картины мира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представления о мире базировались на космогонических мифах и философии Аристотеля, описывавшего мир как неизменную систему.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мифы и античность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геоцентрической модели Птолемея к революционным идеям Коперника о Солнечной системе в XVI веке стал началом научной революции.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 гелиоцентризм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законы Ньютона объяснили движение тел и взаимодействия, вызвав точку зрения о предсказуемом и детерминированном мире.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механическая картина мира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Дарвина, Эйнштейна и Максвелла привели к пониманию сложной и вероятностной природы мира, изменяя научное мышление.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квантовая и эволюционная модели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XIX–XX веков и их влияние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Томас Эдисон разработал электродвигатели и лампу накаливания, что положило начало массовой электрификации и изменило повседневную жизнь.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Альберт Эйнштейн сформулировал теории относительности, глубоко повлиявшие на философское и научное мировоззрение, представив время и пространство как взаимосвязанные.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образование и мышление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интерактивных досок и компьютеров в школах способствует более наглядному и доступному восприятию материала учащимися.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Интернет-платформы позволяют получать знания вне традиционного класса, делая обучение гибким и доступным.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учебные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востребованные направления: IT-специалисты, биоинженеры, робототехники, что изменяет профиль современных образовательных программ.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стимулируют навыки анализа и самостоятельного поиска информации, важные для адаптации к быстрому развитию науки.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изобретений, которые кардинально изменили образ жизни и коммуникации в обществе.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изобретения последних столетий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изобретение сыграло ключевую роль в развитии транспорта, коммуникаций и технологий, существенно повлияв на повседневную жизнь и социальное взаимодействие.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 истории техники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науки и технологий: тенденции и вызовы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интеллекта, квантовых компьютеров и роботизации ведёт к новым технологическим прорывам и исследованию космоса, включая планы по пилотируемой миссии на Марс в ближайшие десятилетия.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будущего связаны с этическими вопросами применения технологий, защитой персональных данных и заботой о психическом здоровье людей в условиях цифровой среды.
</a:t>
            </a:r>
            <a:endParaRPr lang="en-US" sz="951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техника: основа будущего прогресса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Тесное взаимодействие научных открытий и технических инноваций формирует взгляд на мир и расширяет возможности человека, требуя ответственного отношения и создания устойчивых технологий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2026-05-11T01:55:52Z</dcterms:created>
  <dcterms:modified xsi:type="dcterms:W3CDTF">2026-05-11T01:55:52Z</dcterms:modified>
</cp:coreProperties>
</file>