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зависит от постоянного обмена веществ и энергии между организмом и средой.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обмена веществ в поддержании жизни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обеспечивает клетки всеми необходимыми компонентами для роста, движения и восстановления. Этот процесс помогает организмам адаптироваться к изменениям в окружающей среде и сохранять жизнедеятельность.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обмена веществ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и усвоение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поступают в организм через пищеварение или всасывание клетками, готовясь к дальнейшей переработке. Этот этап важен для получения необходимых элементов для поддержания жизнедеятельности.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 синтез внутри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обеспечивает расщепление сложных молекул с выделением энергии, а анаболизм формирует новые соединения для роста и обновления тканей. Удаление продуктов обмена поддерживает гомеостаз.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677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состоит из двух противоположных процессов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построения сложных молекул из простых требует энергии и способствует росту и восстановлению клеток и тканей организма.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молекул с высвобождением энергии, которая используется для жизненно важных функций, таких как сокращение мышц и передача нервных импульсов.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Согласованное взаимодействие анаболизма и катаболизма поддерживает нормальное функционирование клеток и обеспечивает их обновление и жизнеспособность.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анаболизма и катаболизма в организме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активность анаболизма наблюдается сразу после приёма пищи. При отсутствии пищи катаболизм доминирует, обеспечивая организм энергией.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между этими процессами критично для поддержания здоровья и правильного роста, особенно в подростковом возрасте.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2023 года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23314"/>
            <a:ext cx="4873500" cy="16197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питательные вещества и их функции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три ключевых вещества, их роль и последствия дефицита в организме подростков.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белками, углеводами и жирами необходимо для нормального развития и здоровья ребёнка.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6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главный источник энергии клетки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АТФ и её роль в 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состоит из аденозина и трёх фосфатных групп. Расщепление связей между фосфатами высвобождает энергию, которая используется для биохимических реакций, жизненно важных для клетки.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АТФ в митохондриях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энергию пищи или света в молекулы АТФ. Этот процесс обеспечивает клетки энергией, необходимой для работы мышц, передачи сигналов и деления клеток.
</a:t>
            </a:r>
            <a:endParaRPr lang="en-US" sz="11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 в клетке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биохимические процессы внутри клетки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источник энергии для растений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в листьях поглощает солнечный свет и запускает процесс превращения CO2 и воды в сахар и кислород.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Полученный сахар служит источником энергии и строительным материалом для роста растений, обеспечивая формирование клеток и тканей.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Выделяемый кислород поддерживает дыхание животных и человека, создавая условия для жизни на Земле.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выработка энергии в клетках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гликолиза глюкоза расщепляется с образованием небольшого количества энергии и продуктов для последующих этапов.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 преобразует продукты гликолиза с участием кислорода, выделяя значительную часть энергии.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 митохондрий использует накопленную энергию для производства молекул АТФ, обеспечивая клетки необходимой энергией.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обмена веществ у животных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обмен веществ регулируется сложной системой гормонов и нервных сигналов. Например, инсулин контролирует уровень сахара в крови, а адреналин увеличивает энергетический расход в стрессовых ситуациях.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метаболизма зависит от возраста, активности и температуры окружающей среды. У млекопитающих и птиц процессы обмена происходят быстрее, чем у рептилий, что связано с разной температурой тела и уровнем активности.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уровня метаболизма у разных животных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окружающей среды существенно влияет на обмен веществ у холоднокровных животных, ускоряя или замедляя процессы.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животные обладают более быстрым метаболизмом, а у крупных и холоднокровных животных обмен веществ протекает гораздо медленнее.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метаболизма, 2023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обмена веществ на рост и развитие организма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обмена веществ определяет, насколько быстро клетки могут делиться и восстанавливаться, что важно для роста и развития организма в целом.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метаболизм способствует активному формированию тканей и органов, а также ускоренному заживлению повреждений и ран.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могут вызывать замедление роста, хроническую усталость и ослабление иммунитета, влияя на здоровье ребёнка.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 нарушениями метаболизма чаще болеют и развиваются медленнее, что подчёркивает важность нормального обмена веществ в детском возрасте.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гормональная регуляция обмена веществ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гипофиза в управлении обменом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вырабатывает гормоны, влияющие на рост и метаболизм. Его сигналы регулируют работу других желез и обеспечивают гармоничную работу организма в ответ на внешние и внутренние изменения.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 ее влияние на скорость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Тироксин, выделяемый щитовидной железой, значительно ускоряет обмен веществ, повышая энергообеспечение клеток. Правильная работа щитовидки важна для нормального физического и умственного развития.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и инсулин: гормоны, управляющие энергией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повышает расход энергии в стрессовых ситуациях, а инсулин помогает усваивать глюкозу, обеспечивая клетки питательными веществами и поддерживая стабильный уровень сахара в крови.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54724"/>
            <a:ext cx="8625000" cy="24099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нарушения обмена веществ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заболевания, связанные с нарушениями обмена веществ, и их основные симптомы, требующие медицинского контроля и изменения образа жизни.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веществ требуют постоянного контроля питания и образа жизни для предотвращения осложнений и улучшения качества жизни.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справочник, 2023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привычек и образа жизни на обмен веществ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правильным режимом обеспечивает равномерное распределение энергии для всех процессов организма и предотвращает переедание.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помогает гормонам слаженно работать, поддерживая нормальный обмен веществ и способствуя восстановлению сил и здоровья.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активизируют метаболизм, способствуют лучшему усвоению питательных веществ и поддержанию здорового веса.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 растений: особенности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дыхание — ключевые процессы жизни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растения поглощают свет, превращая его в энергию через фотосинтез, а ночью дышат, поглощая кислород и выделяя углекислый газ. Эти процессы взаимодополняют друг друга.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и роль минерального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через листья помогает переносить питательные вещества по всему растению. Минералы из почвы преобразуются в аминокислоты и белки, необходимые для роста и развития.
</a:t>
            </a:r>
            <a:endParaRPr lang="en-US" sz="11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окружающей среды на обмен веществ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напрямую влияет на скорость химических реакций в клетках, ускоряя или замедляя метаболизм у различных организмов.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увеличивает активность фотосинтеза у растений, повышая производство энергии и темпы роста.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и почвы регулирует транспирацию у растений и влияет на обмен воды и питательных веществ.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холоднокровных животных обмен веществ значительно зависит от окружающей температуры, что влияет на их поведение и активность.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обмена веществ для здоровья человека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обмен веществ обеспечивает необходимую энергию для учёбы и активной деятельности детей и подростков, поддерживая умственную и физическую работоспособность.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формирует устойчивость организма к инфекциям и стрессам, снижая риск развития хронических заболеваний.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правильного питания, достаточного питьевого режима и физической активности важно для поддержания баланса обмена веществ и оптимальной массы тела.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метаболизма для жизни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 — основа существования организмов, обеспечивающий здоровье, рост и адаптацию. Забота о себе поддерживает правильный метаболизм и гармоничное развитие на всех этапах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2026-05-08T15:01:53Z</dcterms:created>
  <dcterms:modified xsi:type="dcterms:W3CDTF">2026-05-08T15:01:53Z</dcterms:modified>
</cp:coreProperties>
</file>