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can в английском языке: умение, разрешение и 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3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три смысла в простых английских фразах.
</a:t>
            </a:r>
            <a:endParaRPr lang="en-US" sz="319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речи нужен can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помогает говорить о навыках, спрашивать разрешение и обозначать запрет. Этот глагол часто встречается в школе, дома и на улице, поэтому его важно уверенно узнавать в коротких диалогах и простых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смысловым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ставится перед основным глаголом и не требует частицы to. Поэтому говорят: I can read, He can play, We can help, а не с лишними добавлениями.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 смысловой глагол всегда остаётся в начальной форме. Нельзя менять его по лицам и числам: can go, can draw, can visit — форма остаётся одинаковой.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действие невозможно или запрещено, используют can't или cannot. Например: I can't swim. Такая форма сразу показывает, что действие не выполняется.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can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can ставится перед подлежащим: Can you help me? Can I open the door? Такой порядок помогает быстро узнать, это просьба, умение или разрешение.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 can и его место в предложении
</a:t>
            </a:r>
            <a:endParaRPr lang="en-US" sz="2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2683" y="1762825"/>
            <a:ext cx="4109234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значения can в одной таблице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can меняет смысл в зависимости от ситуации.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can не имеет одного единственного смысла; значение определяется контекстом и типом предложения.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теме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Ability: что ученик умеет делать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уже есть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 умение, которое человек уже освоил. Это может быть умение плавать, кататься на велосипеде, играть в футбол или пользоваться компьютером.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внешкольные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примеры связаны со школой, спортом, музыкой, рисованием и повседневными делами. Поэтому фразы с can легко связать с жизнью ученика.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умения can не переводится как отдельное действие, а помогает сказать, что человек способен что-то делать. Это одна из самых частых функций глагола.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образцы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подходят короткие предложения: I can swim, He can play football, She can speak English, We can use a computer.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категории ближе всего к повседневной жизни ученика: уроки, игры, домашние дела и кружки.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can для уровня 6 класса.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школьники чаще всего выражают через can
</a:t>
            </a:r>
            <a:endParaRPr lang="en-US" sz="280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examples связаны со спортом и учёбой, потому что именно эти ситуации легче всего описать с can.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600" y="15405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войти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open the window? и Can I come in? — типичные вопросы, когда ученик хочет получить разрешение от учителя или взрослого.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can часто связан с правилами и разрешениями: можно ли выйти, открыть окно или воспользоваться предметом. Значение зависит от ситуации и ответа.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просьбу отвечают кратко: Yes, you can. или No, you can't. Такой ответ помогает быстро и понятно согласовать действие без длинного объяснения.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Permission: как спрашивать и давать разрешение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can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шаг за шагом выбрать нужное значение глагола can.
</a:t>
            </a:r>
            <a:endParaRPr lang="en-US" sz="3148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Prohibition: can’t и cannot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запрет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показывает, что действие запрещено или невозможно. В школьной жизни это видно в правилах класса, на табличках и в коротких инструкциях к поведению.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can't run in the corridor, You can't eat in class, You can't touch that — такие фразы сразу объясняют, что именно делать нельзя.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чаще используют can't, потому что эта форма звучит естественно и коротко. В более официальных текстах можно встретить слитное cannot.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may: похожие, но не одинаковые слова
</a:t>
            </a:r>
            <a:endParaRPr lang="en-US" sz="31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могут выражать разрешение, но can звучит проще и чаще встречается в школьной речи. May используется, когда нужен более вежливый и формальный тон.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come in? звучит обычно и естественно для класса. May I come in? подходит для более официального обращения или особенно вежливой просьбы.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ученику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важнее всего уверенно использовать can, потому что это самая частая и понятная форма. Её достаточно для большинства школьных диалогов.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7595"/>
            <a:ext cx="3856200" cy="16729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 can помогают строить простые предложения, вопросы и отрицания без изменения самого модального глагола.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не меняется по лицам и числам, поэтому структура остаётся одинаковой. Смысл зависит от типа предложения: утверждение, вопрос или отрицание.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модального глагола can в базовой английской грамматике.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вопрос и отрицание с can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отражают привычные ситуации шестиклассника: уроки, дом, спорт, увлечения и правила безопасного поведения в интернете.
</a:t>
            </a:r>
            <a:endParaRPr lang="en-US" sz="124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типичных школьных ситуаций и примеров употребления can для уровня 6 класса.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в темах школьной жизни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встречается почти в каждой сфере повседневной жизни, поэтому тема быстро становится полезной для общения и понимания инструкций.
</a:t>
            </a:r>
            <a:endParaRPr lang="en-US" sz="10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с can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ответе не нужно повторять весь вопрос. Достаточно сказать Yes, I can или No, I can't, если ответ уже понятен из ситуации и контекста разговора.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часто звучат короткие формы: I can, you can, he can't, we can. Такие ответы делают речь быстрее и естественнее, особенно в школьном общении.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помогают сразу отреагировать на вопрос учителя или одноклассника. Они удобны, когда нужно подтвердить, отказать или уточнить возможность действия без лишних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с can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и понять смысл по контексту.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You can go here означает разрешение, а You can't go here — запрет. Чтобы не ошибиться, всегда проверяй, говорит ли предложение о правиле или о возможности.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не получает окончание -s даже с he или she. Нужно говорить she can play, he can go, they can sing, потому что модальный глагол не изменяется.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 глагол всегда стоит в начальной форме, без to. Поэтому правильно can swim, can read, can help, а форма can to swim считается ошибочной.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could и may: короткое сравнение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похожи по функции, но различаются по степени вежливости и типичным ситуациям употребления.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 — самая простая и частая форма. Could и may делают просьбу вежливее или формальнее, но для 6 класса важнее всего уверенно использовать can.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модальных форм английского языка для школьного уровня.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can в реальных школьных ситуациях
</a:t>
            </a:r>
            <a:endParaRPr lang="en-US" sz="2889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963150" y="1926900"/>
            <a:ext cx="33492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You can use this dictionary помогают понять правила работы в классе. Can также встречается в вопросах к учителю, когда ученик просит разрешение или уточняет задание.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24350" y="1926925"/>
            <a:ext cx="33492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объявлениях и табличках часто пишут You can't eat in the classroom. Такие фразы сразу показывают, что можно делать, а что запрещено во время урока.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963200" y="3792325"/>
            <a:ext cx="7803000" cy="9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между учениками и учителем can помогает говорить кратко и понятно: Can I ask a question? Грамматика здесь тесно связана с обычной школьной коммуникацией.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can остаётся одинаковой, а смысл определяется словами рядом и ситуацией, в которой сказано предложение.
</a:t>
            </a:r>
            <a:endParaRPr lang="en-US" sz="114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трёх основных значений модального глагола can в учебной грамматике.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can — три разных значения
</a:t>
            </a:r>
            <a:endParaRPr lang="en-US" sz="331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can, важно смотреть не на форму, а на контекст: действие, просьбу или правило. Именно контекст задаёт правильное значение.
</a:t>
            </a:r>
            <a:endParaRPr lang="en-US" sz="1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 can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не изменяется по лицам и числам: I can, he can, she can, they can. Это одно из самых простых правил темы, которое нужно запомнить сразу.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 всегда идёт смысловой глагол в начальной форме. Правильно: can play, can read, can go. Частица to после can не используется ни в одном из этих случаев.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строится через can't или cannot. Эти варианты выражают запрет, невозможность или отказ, поэтому важно понимать, какая мысль нужна в конкретном предложении.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can — умение, разрешение и запрет. Чтобы выбрать верный смысл, нужно смотреть на ситуацию, слова вокруг и тип предложения: утверждение, вопрос или отрицание.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простая форма для важных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помогает говорить об умении, разрешении и запрете в самых обычных школьных ситуациях. Если помнить три формы, следить за контекстом и ставить глагол без to, ошибок будет меньше.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2026-05-30T14:25:40Z</dcterms:created>
  <dcterms:modified xsi:type="dcterms:W3CDTF">2026-05-30T14:25:40Z</dcterms:modified>
</cp:coreProperties>
</file>