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 плоскости: основные понятия и свойства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понимать формы, измерять их и решать геометрические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углы в 9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встречаются почти в каждой теме геометрии: от построений и измерений до доказательств в треугольниках и многоугольниках. Они нужны не только на уроках, но и в архитектуре, черчении, навигации и обычных предметах вокруг нас. Основой измерения служит градусная мера: 360°, 180° и 90° задают главные ориентиры на плоскости.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угла и его элементы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возникает, когда два луча исходят из одной точки. Эта общая точка называется вершиной, а лучи, ограничивающие фигуру, — сторонами угла.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плоскости между сторонами образует внутреннюю область угла. Всё, что находится вне этого пространства, относится к внешней области и помогает различать расположение точек на чертеже.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угол записывают тремя буквами, например ∠ABC: средняя буква показывает вершину. Если из рисунка всё ясно, иногда достаточно одной буквы или числа.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понимание элементов угла помогает правильно читать рисунки, не путать стороны и вершину, а затем верно применять свойства углов в задачах и построениях.
</a:t>
            </a:r>
            <a:endParaRPr lang="en-US" sz="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углов и их границы в градусах.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видов связаны с ключевыми поворотами: четверть, половина и полный оборот.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углов в школьной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углов от 0° до 360°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шкала градусной меры углов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меняется вид угла при переходе через важные границы.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90° и 180° разделяют типы углов, а диапазон 180–360° выходит за предел развёрнутого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его основные части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используют, чтобы измерять углы в градусах. Он помогает сравнить заданный угол с известными значениями и записать результат точно и понятно.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не совпадает с вершиной или выбрана неверная шкала, результат будет ошибочным. Даже небольшое смещение заметно меняет измерение и ответ задачи.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полукруглого транспортира есть центр, нулевая отметка и две шкалы. Они идут в разные стороны, поэтому важно выбрать ту, где отсчёт начинается от нужной стороны угла.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угол транспортиром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угла на чертеже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одну общую сторону. Две другие стороны лежат на одной прямой, поэтому их сумма всегда равна 180°.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образуются при пересечении двух прямых и находятся друг напротив друга. Они равны, и это свойство часто помогает находить неизвестные углы на чертеже.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эти пары, нужно смотреть на расположение сторон. Если углы «соседние» и образуют прямую линию, они смежные; если напротив — вертикальные.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углов при пересечении прямых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пересечении двух прямых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сразу видеть, какие углы образуют пары, а какие равны между собой.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равны, а смежные дополняют друг друга до 180°, поэтому чертёж быстро даёт нужные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параллельных прямых и секущей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секущая пересекает две параллельные прямые, то углы, занимающие одинаковое положение, равны. Это удобно использовать, когда на рисунке известен только один из них.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расположенные по разные стороны секущей и внутри между прямыми, тоже равны. Их часто используют для доказательства параллельности прямых и проверки построений.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находящиеся по одну сторону секущей, в сумме дают 180°. Такое свойство помогает составлять уравнения и находить неизвестные величины в задачах.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рисунок, сначала нужно определить тип углов, затем выбрать подходящее свойство. Это сокращает вычисления и делает решение понятным и аккуратным.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30706"/>
            <a:ext cx="4389600" cy="20592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угловых пар и их свойства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различать пары углов на чертеже и применять нужное свойство без лишних вычислений.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углов позволяет сразу выбрать правило: равенство или сумму 180°. Это ускоряет решение задач и помогает проверять чертежи.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пересечении прямых и параллельных прямых; школьный курс геометрии
</a:t>
            </a:r>
            <a:endParaRPr lang="en-US" sz="6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одно из базовых свойств планиметрии, на котором строятся многие задачи на нахождение неизвестных углов.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90°, поэтому два других угла вместе образуют ещё 90°. Оба они обязательно острые, иначе сумма превысит 180°.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 получается при продолжении одной из сторон. Он равен сумме двух внутренних углов, не смежных с ним, что удобно при решении задач.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собрать три угла треугольника у одной прямой, они образуют развёрнутый угол. Такое представление помогает быстрее запомнить правило и проверять вычисления.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многоугольника: (n − 2) × 180°; школьный курс геометрии
</a:t>
            </a:r>
            <a:endParaRPr lang="en-US" sz="686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его внутренняя сумма углов. При разбиении на треугольники появляется закономерность, удобная для вычислений.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сторона добавляет 180° к сумме внутренних углов. Это напрямую приводит к формуле (n − 2) × 180°.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углов заданной величины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отмечают вершину будущего угла и проводят один луч. Для работы нужны транспортир, линейка и карандаш, чтобы построение было аккуратным и точным.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совмещают с вершиной угла, а нулевую линию — с уже проведённым лучом. От правильного начала отсчёта зависит точность всего построения.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нужной шкале находят заданное число градусов и ставят маленькую отметку. Здесь особенно важно не перепутать внутреннюю и внешнюю шкалу транспортира.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второго луча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проводят второй луч от вершины. Получается угол заданной величины, который можно использовать как элемент фигуры или чертежа.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неизвестный угол в задаче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выборе нужного свойства и проверке результата по типу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шкала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транспортиров бывают две шкалы, и ученики часто считывают значение не с той стороны. Из-за этого правильная отметка даёт неправильный ответ, хотя построение выполнено аккуратно.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транспортира не совпадает с вершиной угла, измерение сразу становится неточным. Даже небольшое смещение заметно меняет результат и мешает получить верную величину.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парах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 легко перепутать, если смотреть только на рисунок, а не на расположение сторон. Перед вычислением важно определить, какое именно свойство здесь работает.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нужно оценить ответ по смыслу: подходит ли он для острого, тупого или прямого угла. Такая проверка помогает заметить ошибку ещё до сдачи работы.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встречаются в окружающем мире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формы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крыши домов и фасады зданий постоянно создают разные углы. Когда мы смотрим на перекрёсток улиц или форму окна, геометрия становится частью обычного городского пейзажа.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 парте и дома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книга, шкаф и экран телефона дают множество примеров прямых углов. Раскрытая дверь или ножницы показывают тупые и острые углы, которые легко заметить в повседневной жизни.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площадках углы помогают разметить поле, а в чертежах деталей — точно задать форму. Инженеры, архитекторы и дизайнеры используют их, чтобы объекты были удобными и надёжными.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углам с ответами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помогают проверить, как работают основные свойства углов в простых и знакомых ситуациях.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получаются из одних и тех же правил: равенства вертикальных углов и сумм 180°. Значит, главное — правильно распознать ситуацию.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виды углов, смежные и вертикальные углы, сумму углов треугольника; школьная геометрия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углов в одной схеме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«Углы на плоскости»; школьный курс геометрии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определения, классификацию, измерение и основные формулы. Она удобна как краткая опора перед решением задач и повторением 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разделы темы связаны между собой: от определения угла до формул для треугольников и многоугольников. Это помогает выбирать нужное свойство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углов на плоскости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разобрали определение угла, его виды и измерение, а также основные свойства для решения задач. Эти знания помогают уверенно работать с чертежами, доказательствами и новыми темами геометрии.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2026-06-03T09:55:00Z</dcterms:created>
  <dcterms:modified xsi:type="dcterms:W3CDTF">2026-06-03T09:55:00Z</dcterms:modified>
</cp:coreProperties>
</file>