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числительное: как слова называют количество и порядок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считают и упорядочивают.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числительные нужны каждый день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говорить о датах, времени, ценах, номерах и результатах. Без них трудно записывать сведения кратко и ясно, а в русском языке важно ещё и правильно согласовывать их с другими словами.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числительное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может называть точное количество: пять тетрадей, десять учеников, сто шагов. Оно помогает быстро и без лишних слов передать число предметов в речи и на письме.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части речи относятся слова один, два, семь, сорок, сто. Среди них есть формы, которые называют и количество, и порядок: первый, второй, третий.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 счёте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место предмета в ряду: первый день, третья парта, двадцатый век. Такие слова отвечают на вопрос, который по счёту, и уточняют последовательность.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числительного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числительное, задают вопросы сколько? который? какой по счёту? Именно вопрос помогает понять, что слово связано с числом, а не с признаком предмета.
</a:t>
            </a:r>
            <a:endParaRPr lang="en-US" sz="1122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имеют свои правила формы и употребления. Они не ведут себя так же, как существительные или прилагательные, поэтому при разборе их важно определять отдельно.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по значению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определяется по тому, что именно называет слово и на какой вопрос отвечает.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значение слова: число, порядок или группа. По нему проще всего определить разряд в предложении.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«Имя числительное»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отвечают на вопрос сколько? и называют точное количество: один карандаш, шесть книг, сорок минут, двести рублей. Они чаще всего нужны там, где требуется точный счёт.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двух, трёх, четырёх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два, три, четыре существительные обычно стоят в родительном падеже единственного числа: два окна, три тетради, четыре друга. Это одна из самых заметных особенностей их употребления.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пяти и 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числительное обозначает пять и больше, существительное чаще ставится в родительном падеже множественного числа: пять окон, восемь тетрадей, двадцать учеников. Такая форма встречается очень часто.
</a:t>
            </a:r>
            <a:endParaRPr lang="en-US" sz="978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 счёта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помогают быстро передавать сведения о предметах, времени, деньгах и расстоянии. Поэтому они особенно распространены в учебных задачах, расписаниях, покупках и повседневной речи.
</a:t>
            </a:r>
            <a:endParaRPr lang="en-US" sz="8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показывают место предмета в последовательности и особенно часто встречаются в датах, названиях классов и обозначениях этажей.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1-й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«Имя числительное»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на предмет, который стоит первым в ряду.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числительного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разряд по вопросу и значению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25" y="1905053"/>
            <a:ext cx="131550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сложные и составные числительные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числительные состоят из одного слова: пять, семь, сто, первый. Их легко узнать по краткой форме, но при разборе всё равно важно определить значение и разряд.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числительные образованы слиянием частей в одно слово: шестьдесят, семьсот, девяносто. Они пишутся слитно и нередко вызывают трудности при склонении.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включают несколько слов: двадцать пять, триста сорок два, две тысячи двадцать четвёртый. Каждая часть такого числительного изменяется по своим правилам.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разряды числительных встречаются в речи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учебным и бытовым примерам, без статистической выборки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делать речь краткой: достаточно назвать число, и смысл становится понятным без длинного объяснения.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бытовых ситуациях чаще всего нужны количественные и порядковые формы, а собирательные и дробные встречаются точечно.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числительных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изменяются по падежам, но их формы не совпадают с привычными окончаниями существительных и прилагательных. Поэтому при склонении нужно смотреть не только на смысл, но и на конкретную форму слова.
</a:t>
            </a:r>
            <a:endParaRPr lang="en-US" sz="854" dirty="0"/>
          </a:p>
        </p:txBody>
      </p:sp>
      <p:sp>
        <p:nvSpPr>
          <p:cNvPr id="11" name="Text 3"/>
          <p:cNvSpPr txBox="1"/>
          <p:nvPr/>
        </p:nvSpPr>
        <p:spPr>
          <a:xfrm>
            <a:off x="2008405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1, 2, 3, 4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один, два, три, четыре есть специальные падежные формы: одного, двум, тремя, четырёх. Эти формы стоит запомнить отдельно, потому что они часто встречаются в речи и письме.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3743014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 пяти и выше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от пяти до двадцати и тридцать склоняются по падежам как особая группа. Их формы нужно проверять по образцу: пяти, шестью, о девятнадцати, к тридцати.
</a:t>
            </a:r>
            <a:endParaRPr lang="en-US" sz="960" dirty="0"/>
          </a:p>
        </p:txBody>
      </p:sp>
      <p:sp>
        <p:nvSpPr>
          <p:cNvPr id="13" name="Text 5"/>
          <p:cNvSpPr txBox="1"/>
          <p:nvPr/>
        </p:nvSpPr>
        <p:spPr>
          <a:xfrm>
            <a:off x="5477619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составных числительных изменяется каждая часть: двадцатью пятью, о тридцати двух. Из-за этого при разборе важно не пропустить ни одного слова в сочетании.
</a:t>
            </a:r>
            <a:endParaRPr lang="en-US" sz="992" dirty="0"/>
          </a:p>
        </p:txBody>
      </p:sp>
      <p:sp>
        <p:nvSpPr>
          <p:cNvPr id="14" name="Text 6"/>
          <p:cNvSpPr txBox="1"/>
          <p:nvPr/>
        </p:nvSpPr>
        <p:spPr>
          <a:xfrm>
            <a:off x="7212226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сочетании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сразу ставить числительное вместе с существительным: пятью книгами, о первом уроке. Так легче увидеть нужный падеж и правильную форму.
</a:t>
            </a:r>
            <a:endParaRPr lang="en-US" sz="10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числительных в примерах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формы количественного и порядкового числительных по падежам на простых примерах.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числительных падежные формы меняются по-разному: количественные и порядковые ведут себя не одинаково, поэтому важно проверять форму в контексте.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«Имя числительное»; примеры составлены по правилам склонения числительных.
</a:t>
            </a:r>
            <a:endParaRPr lang="en-US" sz="6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числительных один, два, три, четыре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слова «один»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один изменяется по родам: один пенал, одна тетрадь, одно окно. Это помогает согласовать числительное с существительным и правильно построить словосочетание.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«два», «три», «четыре»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два, три, четыре существительное обычно стоит в форме родительного падежа единственного числа: два окна, три тетради, четыре стула. Это не обычная форма множественного числа.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путаются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потому, что после этих числительных слово выглядит не так, как после других чисел. Вместо привычного множественного числа нужно выбирать особую форму существительного.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проверять сочетание целиком: числительное и существительное должны звучать естественно вместе. Если сомневаетесь, сравните с образцом: два дома, три книги, четыре карандаша.
</a:t>
            </a:r>
            <a:endParaRPr lang="en-US" sz="11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в живой речи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двое ребят обсуждают домашнее задание, а трое друзей вместе идут в библиотеку. Собирательные числительные показывают группу как одно целое, поэтому звучат естественно в разговорной речи.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рюкзаке лежат двое ножниц, а в шкафу стоят трое саней для зимних игр. Такие слова особенно удобны, когда речь идёт о предметах, которые воспринимаются парами или комплектом.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можно встретить в выражениях двое суток, трое щипцов, четверо котят. Они делают речь точной и живой, когда нужно назвать не просто число, а именно группу.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обозначают не целое число, а его часть: одна вторая, три четвертых, пять восьмых. Они помогают точно передавать результаты деления, измерений и вычислений.
</a:t>
            </a:r>
            <a:endParaRPr lang="en-US" sz="1111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 математике, на уроках технологии, в рецептах и измерениях. Например, можно сказать полтора литра, три целых одна десятая метра или семь целых две десятых.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и 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важно правильно произносить и записывать. В устной речи нужно ясно отделять целую часть от дробной, а в письме не путать порядок слов и чисел.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числительные встречаются каждый день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повседневного употребления числительных; распределение условное, для наглядного сравнения.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особенно заметны там, где нужна короткая и точная запись информации: в расписании, ценниках, спортивных результатах и школьных заданиях.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чаще всего связаны с практическими ситуациями, где важны точность, краткость и удобство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854" y="979488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766" y="2872138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числительных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часто ошибаются в окончании существительного: говорят два книг вместо две книги или пять ученик вместо пять учеников. Нужно проверять падежную форму целого сочетания.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 числительного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вызывают слова с изменением основы: в речи путают формы типа семью и семью, а также неверно выбирают полутора и полтора в зависимости от контекста.
</a:t>
            </a:r>
            <a:endParaRPr lang="en-US" sz="1076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Количественное или порядковое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значения: двадцать один — это количество, а двадцать первый — место по счёту. Разница особенно важна в датах, названиях и нумерации.
</a:t>
            </a:r>
            <a:endParaRPr lang="en-US" sz="1086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задавать вопрос к слову, определять его разряд и затем проверять согласование с существительным. Такой способ помогает быстро заметить неточность и исправить её.
</a:t>
            </a:r>
            <a:endParaRPr lang="en-US" sz="10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числительного в предложении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распознать числительное и проверить его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 датах, времени и измерениях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датах обычно используются порядковые числительные: 1 сентября, 8 Марта, 12 декабря. Они указывают на день месяца и помогают точно оформить запись.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обозначения времени и расстояния чаще нужны количественные числительные: в 7 часов, 15 минут, 8 километров. Такая запись краткая и понятная.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записях числительные делают информацию компактной: в дневнике, расписании или задаче они быстро передают нужные сведения без лишних слов.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и другие части речи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числительное с другими частями речи, которые тоже могут быть связаны с количеством или признаком.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числительного — связь с количеством и порядком при счёте, тогда как другие части речи выполняют иные смысловые задачи.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частей речи по их основному значению и вопросам.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числительное: главное без ошибок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помогает точно называть количество и порядок. Если помнить его разряды, формы и падежные изменения, можно уверенно использовать числительные в учебе, речи и повседневных текстах.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2026-05-28T18:28:49Z</dcterms:created>
  <dcterms:modified xsi:type="dcterms:W3CDTF">2026-05-28T18:28:49Z</dcterms:modified>
</cp:coreProperties>
</file>