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информационной деятельности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— это «экосистема» источников и правил, где мы учимся, общаемся и принимаем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день 11-классник работает с электронными дневниками, поиском, платформами и соцсетями. Информация влияет на оценки, выбор будущего и мировоззрение. Поэтому критическая проверка источников и защита персональных данных — практический навык, а не абстракция.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старшеклассника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— пространство, где сведения создаются, передаются, хранятся и используются. В него входят данные, устройства, сети связи и программные сервисы, а также средства массовой информации и люди.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информационной среды определяется доступностью информации, скоростью обмена, достоверностью, удобством поиска и уровнем безопасности. Эти параметры напрямую влияют на то, как мы учимся и делаем выводы.
</a:t>
            </a:r>
            <a:endParaRPr lang="en-US" sz="1362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бывает личной, школьной, городской, профессиональной и глобальной. Разные «уровни» требуют своего поведения: от аккуратного поиска для учебы до ответственного участия в цифровых сообществах.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информационной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работает лишь при согласованном функционировании всех компонентов: содержание обрабатывается устройствами, передаётся сетями, поддерживается программами и регулируется правилами. Пользователи создают и потребляют информацию.
</a:t>
            </a:r>
            <a:endParaRPr lang="en-US" sz="108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«ломается» хоть один элемент (например, ненадёжный источник или небезопасный сервис), страдают точность, скорость и защищённость информационного обмена.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положения школьного курса информатики (обобщение учебных тем)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информационной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 включает электронный дневник, платформы дистанционного обучения, поиск учебных материалов, обсуждения в мессенджерах и просмотр новостей. Один и тот же вопрос обычно решается несколькими способами — от учебника до видеоурока или консультации.
</a:t>
            </a:r>
            <a:endParaRPr lang="en-US" sz="92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сценарии работы с информацией
</a:t>
            </a:r>
            <a:endParaRPr lang="en-US" sz="1248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не только от объёма найденного, но и от надёжности источника, точности формулировки запроса и умения сравнивать сведения. Так формируется навык медиаграмотности и ответственности за выводы.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качество результата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в повседневной жизни школьника
</a:t>
            </a:r>
            <a:endParaRPr lang="en-US" sz="23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Интернет-каналы и социальные сети дают скорость и широкий охват, но личное общение и консультации часто повышают точность за счёт контекста.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каналы дополняют друг друга, однако уровень достоверности у них неодинаков: чем меньше проверяемость и подтверждения, тем выше риск искажений.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указания долей в исходных данных; использованы условные значения для наглядности состава каналов.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получения информации у школьников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18" y="2992814"/>
            <a:ext cx="243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89" y="15754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и их надежность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документы, статистика, законы, научные публикации и официальные сайты организаций. Они содержат исходные сведения, поэтому дают лучшую основу для проверки фактов.
</a:t>
            </a:r>
            <a:endParaRPr lang="en-US" sz="1062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источники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служат анонимность, отсутствие подтверждений, фрагментарные цитаты и пересказ без первоисточника. В таких случаях возрастает вероятность дезинформации или искажений.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сигналы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повышают авторство, дата публикации, наличие ссылок на документы и репутация организации. Дополнительный аргумент — совпадение с независимыми данными и источниками из других мест.
</a:t>
            </a:r>
            <a:endParaRPr lang="en-US" sz="104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надёжности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устаревших данных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материал опубликован давно, он может не отражать текущую реальность. Особенно критично это для учебных тем, где важны актуальные правила, определения и статистические сведения.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обзоры, статьи и учебные материалы перерабатывают исходную информацию. Они полезны для ориентации, но требуют внимательной оценки: важно, на что автор опирается.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источники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шагов: от запроса к проверке и использованию сведений.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информационный поиск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платформы подбирают материалы по истории запросов, интересам, просмотрам, «лайкам», времени просмотра и активности пользователя. Персонализация помогает быстрее находить нужное, но не всегда гарантирует полноту картины.
</a:t>
            </a:r>
            <a:endParaRPr lang="en-US" sz="1273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алгоритмы часто продвигают контент, который вызывает эмоции или быстро становится популярным. Это не обязательно означает высокий уровень точности; полезность и достоверность могут отходить на второй план.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риск «узкого круга»: информационный пузырь снижает разнообразие тем и может закреплять уже знакомые мнения. Пользователь видит более похожие ответы, даже если рядом есть другие версии.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 персонализация контента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сообщения и социальная инженерия используют доверие и «узнаваемые» формулировки, поэтому подросткам особенно важно проверять источник и контекст перед действием.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связаны с подменой доверия, доступом к данным и перегрузкой внимания. Чем меньше проверок и контроля, тем выше ущерб и вероятность ошибок в выводах.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исходных количественных данных; значения даны условно для сравнения категорий риска.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информационной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 сложные пароли и меняй их при подозрениях на компрометацию. Включай двухфакторную аутентификацию, чтобы доступ к аккаунту требовал не только пароль, но и дополнительное подтверждение.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 приватность: не публикуй лишние личные сведения, контролируй настройки видимости, делай резервные копии важных файлов. Это снижает риск утечек фото, финансовых потерь и вмешательства в личную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обновляй программы и осторожно открывай ссылки, особенно в письмах и сообщениях. Вложения проверяй по отправителю и содержанию: фишинг часто маскируется под знакомые сервисы.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школьника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43" y="1647776"/>
            <a:ext cx="3426052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принципов работы с информацией (школьный курс информатики)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формат под задачу: для точности подходят тексты, для наглядности — изображения и видео, а для объяснений — аудио. Однако каждый формат имеет ограничения по поиску и глубине восприятия.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выбор формата определяется целью (получить точные сведения или объяснение), глубиной изучения и тем, как именно удобнее воспринимать материал.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информации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помогает не только находить сведения, но и проверять их: отличать факт от мнения, распознавать рекламу и манипуляции. Важно уметь оформить собственный материал с опорой на источники и соблюдать авторское право.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Поиск, оценка и создание материалов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фундамент учебной коммуникации: подготовка сообщений, проекты и дальнейшая профессиональная среда. Она также включает сетевой этикет и защиту приватности, чтобы цифровые следы работали на тебя, а не против.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осознанное использование
</a:t>
            </a:r>
            <a:endParaRPr lang="en-US" sz="1354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как ключевой навык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от создания контента до его возможного закрепления в цифровом следе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информации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учебной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учебники и образовательные платформы помогают быстро находить темы, выполнять задания и получать объяснения. Учебный материал становится доступным в любое время.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аттестации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самостоятельная организация времени критична: нужно не отвлекаться, проверять достоверность найденных сведений и соотносить источники с требованиями задач.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контентом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библиотеки, видеоуроки и онлайн-тестирование позволяют тренироваться и повторять пройденное в собственном темпе. Совместные документы упрощают подготовку проектов.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и образование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постоянном потоке сообщений внимание распределяется хуже, а обработка материала требует больше времени. Это ведёт к поверхностному чтению и ошибкам при выборе источников.
</a:t>
            </a:r>
            <a:endParaRPr lang="en-US" sz="1282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Структурированный материал и паузы повышают качество понимания: перегрузка не ускоряет учебные решения, а уменьшает глубину осмысления и запоминания.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к тезисам об информационной перегрузке (точные количественные данные не указаны в исходном материале)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информационной перегрузки на учебную деятельность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этические нормы в информационной среде
</a:t>
            </a:r>
            <a:endParaRPr lang="en-US" sz="2442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деятельность опирается на нормы о персональных данных, авторском праве и правила цитирования. Нарушения включают незаконное распространение чужих фото, публикацию личных сведений без согласия и пиратское копирование.
</a:t>
            </a:r>
            <a:endParaRPr lang="en-US" sz="1229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запрещено присваивать чужой текст и выдавать его за свой. Любые формы плагиата и подмены авторства подрывают доверие к учебным и публичным материалам, даже если кажется, что «никому не мешает».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сторона шире закона: уважение к частной жизни, недопустимость травли и корректное использование источников. Важно думать о последствиях публикаций и корректно формулировать публичные высказывания.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ответственность связана с комментариями и переписками: провокации усиливают конфликты и риск кибербуллинга. Сдержанный тон, проверка фактов и отказ от оскорблений защищают и других, и тебя.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интеллекта, облачных сервисов, умных устройств и технологий дополненной реальности делает среду быстрее и «ближе» к повседневным задачам. Цифровые помощники уже помогают искать ответы, переводить тексты и распознавать изображения.
</a:t>
            </a:r>
            <a:endParaRPr lang="en-US" sz="133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вызов будущего — сохранить баланс между удобством, контролем над данными, прозрачностью алгоритмов и защитой личности. Когда сервисы становятся повсеместными, важнее понимать, какие данные собираются и зачем.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будущего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373" y="1647777"/>
            <a:ext cx="250819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Осознанные привычки помогают снижать риски: от дезинформации до утечек данных и конфликтов. Эти действия не требуют сложных навыков, но заметно повышают качество и безопасность информационной деятельности.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проверки информации, контроля приватности и дисциплины внимания уменьшает вероятность ошибок, утечек и травли, повышая доверие к учебным материалам.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практик цифровой безопасности и поведения в сети, согласованный с содержанием темы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осознанного поведения в сети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человек в информационной среде
</a:t>
            </a:r>
            <a:endParaRPr lang="en-US" sz="2656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среда задаёт способы обучения, общения и принятия решений. Её качество зависит от достоверности источников, доступности технологий, безопасности и соблюдения правовых норм.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2026-05-13T19:59:09Z</dcterms:created>
  <dcterms:modified xsi:type="dcterms:W3CDTF">2026-05-13T19:59:09Z</dcterms:modified>
</cp:coreProperties>
</file>