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основные научные вопросы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этапы эволюции человека и методы исследования в антропологии.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философов до современности учёные раскрывали тайны человеческой эволюции, используя археологию и биологию. Основы XIX века задали фундамент для современных теорий.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человеческого происхождения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основа биологического развития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процесс медленных изменений организмов под влиянием окружающей среды и наследственных факторов на протяжении миллионов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возник в результате эволюции приматов, что объясняет общие черты с высшими обезьянами, включая строение тела и мозг.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эволюции — естественный отбор, наследственность и изменчивость — способствовали приспособлению предков человека к новым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теория естественного отбора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предложил идею естественного отбора, где выживают наиболее приспособленные виды. Это революционная концепция объяснила механизмы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стали основой для понимания происхождения человека и роли адаптации в биологическом развитии, изображённой в его эволюционном древе.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 включают Homo sapiens, неандертальцев, Homo erectus и австралопитеков — разные виды, которые в разные эпохи населяли планету.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гоминид — прямохождение, что освободило руки для создания орудий и развития навыков.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свидетельствует о растущей интеллектуальной способности предков человека, влияющей на социальное поведение.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строении кисти и челюсти отражают адаптацию к новым формам питания и способам взаимодействия с окружающей средой.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гоминид: разнообразие предков современного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Сахелантроп чадский — древнейший из известных предков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около 7 миллионов лет назад на территории современного Чада. Отличался признаками двуногости, что свидетельствует о первых шагах к прямохождению.
</a:t>
            </a:r>
            <a:endParaRPr lang="en-US" sz="100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Ардипитек — ранний двуногий предок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Обитал 4,4 миллиона лет назад в Восточной Африке. Сохранил способности к лазанию, но при этом демонстрировал переход к ходьбе на двух ногах.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разнообразные двуногие приматы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Проживали от 4 до 2 миллионов лет назад. Были широко распространены в Африке и обладали признаками, указывающими на сочетание древесного и наземного образа жизни.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представители гоминид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отмечены сменой видов и длительностью их существования на Земле.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постепенный переход от древних форм к современному человеку, отражая адаптационные изменения.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антропогенеза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жил примерно 2,4–1,4 миллиона лет назад и стал известен созданием простейших каменных орудий для обработки пищи.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Homo habilis составлял около 640 см³, значительно превышая показатели австралопитеков, что свидетельствует о развитии интеллектуальных способностей.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 отражает первые шаги к сложному поведению и организации общества у древних гоминид.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первые производители орудий
</a:t>
            </a:r>
            <a:endParaRPr lang="en-US" sz="29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проживал от 1,8 миллиона до 300 тысяч лет назад, распространяясь из Африки в Азию и Европу, успешно освоив новые территории.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научился использовать огонь и имел череп с объёмом до 1000 см³, что свидетельствует о значительном развитии мозга и физической выносливости.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распространение и открытия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черт неандертальцев и Homo sapiens отражает особенности их морфологии и когнитивных способностей.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больший мозг, неандертальцы уступали сапиенсам в творческих и абстрактных способностях.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Неандерталец и современный человек: сравнение признаков
</a:t>
            </a:r>
            <a:endParaRPr lang="en-US" sz="25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300 тысяч лет назад в Восточной Африке, став результатом долгого процесса эволюции и развития ранних гоминид с уникальными биологическими особенностями.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 сложное абстрактное мышление и речь, что позволило совершенствовать коммуникацию и создавать более сложные социальные структуры и культурные традиции.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Освоил художественное творчество: появились наскальные рисунки, украшения и ритуалы, отражающие высокий уровень когнитивного развития и духовной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Распространился по всему миру, адаптируясь к разнообразным климатическим условиям и ландшафтам, что обеспечило устойчивость и численное преобладание вида.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sapiens: формирование современного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такие как пустыни и горы, влияли на маршруты переселения и способствовали формированию новых популяций с локальными особенностями.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миграция проходила этапами с постепенным расширением ареала, а возникшие препятствия влияли на генетическое и культурное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палеогенетике и археологии,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миграции древних Homo sapiens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происхождение современных людей
</a:t>
            </a:r>
            <a:endParaRPr lang="en-US" sz="2736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указывает на единый африканский источник происхождения современного человека около 200–300 тысяч лет назад, что подтверждает моноцентрическую модель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ядерной ДНК обнаруживает в геноме современных евразийцев вкрапления от 1 до 4% неандертальского наследия, что свидетельствует о межвидовых скрещиваниях.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денисовского человека присутствуют у народов Океании и некоторых азиатских групп, подтверждая сложные миграционные и генетические взаимодействия в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2013 году в Южной Африке был обнаружен Homo naledi с уникальным сочетанием примитивных и современных черт. Его останки помогли расширить представления о разнообразии гоминид и временных рамках эволюции рода Homo.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naledi: загадочный вид из Южной Африки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ДНК от древних людей в Денисовой пещере в Сибири в 2010 году выявило новый вид, который жил одновременно с неандертальцами и современными людьми, придавая сложность истории антропогенеза.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Денисовский человек: тайна сибирских пещер
</a:t>
            </a:r>
            <a:endParaRPr lang="en-US" sz="1288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открытия в антропологии XXI века
</a:t>
            </a:r>
            <a:endParaRPr lang="en-US" sz="28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Homo sapiens в борьбе за выживание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обеспечила точную и разнообразную коммуникацию, что повысило координацию действий и способствовало социальной интеграции групп.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охота и обмен знаниями улучшили добычу пищи и выживание в сложных условиях, усиленно поддерживая развитие сообществ.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искусства и религии укрепило эмоциональные связи и культурную идентичность, что способствовало формированию более сложных общественных структур.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эволюционные этапы в линии человека
</a:t>
            </a:r>
            <a:endParaRPr lang="en-US" sz="224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на пути эволюции человека на основе палеоантропологических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гипотеза утверждает, что современный человек возник в Африке и затем расселился по другим континентам, полностью заменяя местные гоминидные виды.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Многорегиональная гипотеза предполагает параллельное происхождение Homo sapiens в разных регионах с ограниченным обменом генами между популяциями.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генетических исследований поддерживают африканскую модель, указывая на общее происхождение с последующей глобальной миграцией.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многорегиональная теория поднимает важные вопросы о взаимодействии древних видов и региональных адаптациях в процессе эволюции.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Homo sapiens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 и среды обитания в эволюции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включая ледниковые периоды и засухи, создали условия, стимулировавшие развитие прямохождения и усложнение инструментов для охоты.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барьеры, такие как горные хребты и реки, обеспечивали географическую изоляцию, способствуя формированию уникальных локальных популяций и культурных традиций.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конца не выяснены причины исчезновения видов Homo, конкурировавших с Homo sapiens, и роль экологических факторов в этих процессах.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неясным точное время и масштабы генетического смешения современных людей с неандертальцами и денисовцами, требующее детального изучения.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дальнейшее уточнение маршрутов миграций и последствий культурной эволюции ранних человеческих групп через новые методы анализа.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антропогенеза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антропогенеза сегодня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происхождения человека развивает критическое мышление, углубляет понимание его места в природе и способствует уважению культурного наследия и охране биологического разнообразия.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2026-05-09T22:04:36Z</dcterms:created>
  <dcterms:modified xsi:type="dcterms:W3CDTF">2026-05-09T22:04:36Z</dcterms:modified>
</cp:coreProperties>
</file>