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фигур в геометрии: что сохраняется и что меняется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двигаются, отражаются, поворачиваются и меняют размер, сохраняя важные свойства.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преобразования фигур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преобразования помогают понимать чертежи, орнаменты, архитектуру и графику, а в 9 классе — уверенно работать с координатами, равенством, подобием и построениями на плоскости.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9" y="1736425"/>
            <a:ext cx="3396712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преобразований и их основные свойства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преобразования по тому, что в фигуре изменяется и что остаётся прежним.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Перенос, поворот и осевая симметрия сохраняют форму и размеры, а гомотетия меняет масштаб, превращая равные фигуры в подобные.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преобразований в школьной геометрии, 9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без поворота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перемещает каждую точку фигуры на один и тот же вектор. Фигура не разворачивается и не деформируется, поэтому сохраняются её форма, длины отрезков и углы.
</a:t>
            </a:r>
            <a:endParaRPr lang="en-US" sz="1155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A(x; y) переносится на вектор (a; b), то её образ имеет координаты A'(x + a; y + b). Это правило удобно применять без построения полного чертежа.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не меняются параллельность сторон, ориентировка фигуры и все расстояния между её точками. Поэтому исходная и полученная фигуры полностью равны между собой.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похож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видно сдвиг квадрата вправо и вверх: он остаётся таким же по размеру, но оказывается в новом месте плоскости без поворота и отражения.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 координатной плоскости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сохраняемых свойств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преобразования по-разному влияют на фигуру: одни сохраняют размеры, другие — только форму и пропорции.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сохранение свойств, тем ближе преобразование к полному совпадению фигур; гомотетия выделяется изменением масштаба.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преобразований фигур в школьной геометрии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заданного центра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точку, вокруг которой будет выполняться поворот. От неё отсчитывают положение каждой вершины, чтобы сохранить одинаковое расстояние до центра и не нарушить форму фигуры.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образы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вершину переносят на новое место так, чтобы расстояние до центра осталось прежним. В результате точки описывают дуги окружностей, а фигура сохраняет свои размеры.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может быть на 90°, 180°, 270° или любой другой угол. Именно угол определяет, на сколько фигура переместится по окружности вокруг центра.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сравнивают длины сторон и величины углов. Если они совпадают с исходными, значит, поворот выполнен верно, а новая фигура равна исходной.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образ фигуры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переносе, симметрии, повороте и гомотетии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осевая симметрия в жизни и в фигурах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осевой симметрии фигура как будто смотрит в зеркало, стоя у прямой линии. Каждая точка и её образ находятся по разные стороны от оси на одинаковом расстоянии, а отрезок между ними перпендикулярен оси.
</a:t>
            </a:r>
            <a:endParaRPr lang="en-US" sz="898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по линии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симметричную фигуру по оси, её части совпадут. Так выглядят бабочка, лист, снежинка и многие узоры, где левая и правая стороны построены по одному правилу.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половины совпадают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часто используется в декоративных композициях и геометрических рисунках. Она помогает создавать аккуратные, уравновешенные изображения, в которых повторение элементов заметно сразу.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орнаментов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относительно точки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центральной симметрии заданная точка O становится серединой отрезка, соединяющего исходную точку и её образ. Поэтому обе точки находятся на одной прямой, но по разные стороны от центра.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симметрию можно представить как поворот фигуры на 180° вокруг точки O. После такого поворота фигура сохраняет размеры, форму и взаимное расположение сторон.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симметрии заметен в некоторых многоугольниках, на шахматной доске, в крестах и декоративных узорах. Он делает композицию уравновешенной и легко узнаваемой.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центральной симметрии сохраняются длины, углы и площадь фигуры. Меняется только её положение относительно центра, поэтому исходный и полученный рисунки совпадают по форме.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 после основных преобразований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меняются координаты одной и той же точки при разных преобразованиях на плоскости.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формулы позволяют быстро строить образы точек: достаточно изменить нужные знаки или прибавить компоненты вектора.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координатных преобразований в школьной геометрии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увеличение и уменьшение фигур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изменяет фигуру относительно выбранного центра: каждая точка переходит на луч или прямую через этот центр, а расстояния умножаются на один и тот же коэффициент.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уменьшается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0 &lt; k &lt; 1, фигура сжимается к центру гомотетии. Углы остаются прежними, а соответствующие отрезки становятся короче в одинаковое число раз.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коэффициенте k больше 1 образ становится больше исходной фигуры. Все стороны удлиняются одинаково, поэтому форма сохраняется, а масштаб изменяется предсказуемо.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k образ оказывается по другую сторону от центра. Дополнительно происходит разворот на 180°, но углы и пропорции между сторонами сохраняются.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гомотетии меняет длину отрезка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исходная длина равна 4 см, поэтому легко увидеть прямую пропорциональность между коэффициентом гомотетии и новым размером отрезка.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коэффициента, тем сильнее изменение размеров; при гомотетии все линейные величины масштабируются одинаково.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пример для демонстрации правила гомотетии (исходная длина 4 см).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подобных фигур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гомотетией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напрямую даёт подобные фигуры: она сохраняет форму, но меняет масштаб. Поэтому коэффициент гомотетии часто используют как коэффициент подобия в задачах.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Треугольники, четырёхугольники и многоугольники могут быть подобными, если их контуры совпадают по углам и сохраняют пропорции. Тогда различается только размер, а не строение.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относятся одинаково, поэтому одна фигура получается из другой масштабированием. Это удобно при решении задач на отношение длин и построение чертежей.
</a:t>
            </a:r>
            <a:endParaRPr lang="en-US" sz="1069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фигур соответствующие углы совпадают по величине. Именно это позволяет узнавать одну и ту же форму, даже если изображение увеличено или уменьшено.
</a:t>
            </a:r>
            <a:endParaRPr lang="en-US" sz="1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преобразование по рисунку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фигуры и её образа на плоскости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мотива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один элемент часто повторяется через равные промежутки. Такой приём создаёт ритм и помогает строить аккуратные декоративные полосы, бордюры и плиточные композиции.
</a:t>
            </a:r>
            <a:endParaRPr lang="en-US" sz="1186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и 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Калейдоскопические узоры основаны на отражениях и поворотах. Благодаря этому одинаковые детали располагаются симметрично и образуют сложный, но строго закономерный рисунок.
</a:t>
            </a:r>
            <a:endParaRPr lang="en-US" sz="1186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 плитки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мозаиках один и тот же фрагмент можно многократно переносить без изменения формы. Если шаг и угол повторяются, узор выглядит цельным и упорядоченным.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орнаменты легко воспринимаются глазом, потому что в них части уравновешивают друг друга. Именно поэтому симметрия так часто встречается в архитектуре и народном искусстве.
</a:t>
            </a:r>
            <a:endParaRPr lang="en-US" sz="1261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фигур в орнаментах и узорах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имеют известные фигуры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окружности число осей симметрии не ограничено, поэтому на диаграмме оно показано условно, чтобы сравнить её с другими фигурами.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равномерна фигура, тем больше у неё осей симметрии; у окружности этот признак выражен максимально.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из школьного курса геометрии; для окружности значение на диаграмме дано условно.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25085"/>
            <a:ext cx="267600" cy="21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498325"/>
            <a:ext cx="267600" cy="267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498325"/>
            <a:ext cx="267600" cy="267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выполнении преобразований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гомотетии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коэффициента приводит к неверному масштабу. Нужно убедиться, что все соответствующие стороны изменены в одно и то же число раз, а углы остались равными.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образа иногда забывают сохранить длину отрезка или расстояние до центра. Проверка по линейке или по координатам помогает быстро обнаружить такую ошибку.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углов поворота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90° и на 180° даёт разные образы, хотя оба сохраняют форму. Удобно мысленно прослеживать направление движения точки вокруг центра, а не только конечное положение.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знаки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координатами ученики нередко меняют не тот знак. Полезно заранее помнить правило для каждой оси и сразу проверять результат на нескольких опорных точках.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осевую симметрию путают с центральной. Чтобы не ошибиться, нужно проверить: при осевой симметрии точки лежат по разные стороны от прямой, а при центральной — по разные стороны от точки.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многоугольник и четыре разных преобразования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квадрата ABCD показано, как разные преобразования меняют его положение и размер.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Перенос, поворот и симметрия сохраняют размер квадрата, а гомотетия изменяет масштаб, оставляя фигуру подобной исходной.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преобразований фигур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преобразования фигур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черчение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черчении преобразования помогают точно переносить размеры, строить симметричные детали и проверять, совпадают ли части проекта по форме и положению.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схемы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картами и планами используется масштаб, то есть близкая идея к гомотетии. Это позволяет уменьшать большие объекты, сохраняя их пропорции.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орнамент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дизайне они нужны для создания повторяющихся узоров, бордюров и декоративных элементов. Симметрия и поворот делают композицию аккуратной и выразительной.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эти действия нужны для построений, работы с координатами и доказательства равенства или подобия фигур. Они развивают точность и умение видеть закономерности.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графических редакторах фигуры перемещают, поворачивают, отражают и масштабируют. Поэтому знания о преобразованиях помогают понимать, как строятся изображения на экране.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фигур показывают, как геометрия описывает движение, отражение и изменение масштаба. Если знать правила, можно точно строить образы, понимать узоры и решать задачи уверенно.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2026-06-03T12:02:58Z</dcterms:created>
  <dcterms:modified xsi:type="dcterms:W3CDTF">2026-06-03T12:02:58Z</dcterms:modified>
</cp:coreProperties>
</file>