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мы знаем и что о них знаем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считать, измерять и сравнивать всё вокруг.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 нужны были для счета вещей, а затем стали языком измерений, покупок, температуры и координат. Чем сложнее задачи, тем разнообразнее становятся числа.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счета предметов к миру чисел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— основа счета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отвечают на вопрос «сколько?». Ими считают книги, учеников, шаги, дни и любые другие предметы, которые можно перечислить по порядку.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без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начинаются с 1 и продолжаются бесконечно: 1, 2, 3, 4, 5 и дальше. После каждого числа есть следующее, большее на единицу.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натурального числа есть соседи. Например, перед 8 стоит 7, а после 8 — 9. Это помогает сравнивать числа и понимать их место в ряду.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цифры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— строительные элементы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— это знаки от 0 до 9, из которых составляют числа. Одни и те же цифры могут образовывать разные записи, если поменять их порядок и значение разрядов.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запись помогает читать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числа каждый знак имеет свое место: единицы, десятки, сотни, тысячи. Например, 406 — это 4 сотни, 0 десятков и 6 единиц.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разные виды чисел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видеть, что каждое новое множество включает более простые и расширяет возможности записи чисел.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числа входят в целые, целые — в рациональные, а рациональные — в действительные. Примеры показывают постепенное расширение числового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 для 6 класса, обобщение по теме чисел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8989" y="1835943"/>
            <a:ext cx="150563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69993"/>
            <a:ext cx="194400" cy="1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и отрицательные числа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показывает отсутствие предметов и отделяет положительные числа от отрицательных. Он важен в записи чисел и помогает понять положение на числовой прямой.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нуля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записывают со знаком минус. Их используют, когда речь идет о температуре ниже нуля, долге, глубине или движении в обратную сторону.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удобно применять для обозначения значений ниже уровня моря или другой выбранной точки отсчета. Так легче точно описывать положение объектов.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отрицательные числа расположены слева от нуля. Это показывает, что их значение меньше нуля и что они идут в обратном направлении.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чисел и их примеры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числа объединяются в разные множества и чем они отличаются по записи и назначению.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множество чисел, тем больше ситуаций можно описать и тем больше задач можно решить без потери точности.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чисел для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показывает, какую часть целого взяли. Числитель сверху сообщает число взятых частей, а знаменатель снизу — на сколько равных частей делили целое.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делить объекты поровну: пиццу, полоску бумаги, отрезок или шоколадку. Запись 3/4 означает три части из четырех равных частей.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удобно сравнивать, когда части одинаковые по размеру. Тогда по числителю и знаменателю можно понять, какая доля больше, а какая меньше.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как часть целого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и проценты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удобно использовать для денег, массы и измерений. Запятая отделяет целую часть от дробной, поэтому запись читается быстро и понятно.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2,5; 0,3; 14,75 показывают, что дробная часть может быть разной длины. Такая запись особенно полезна, когда нужна точность.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выражать сотые доли целого. Например, 50% — это половина, 25% — четверть, а 10% — одна десятая.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удобно сравнивать и вычислять, потому что они записаны в привычной десятичной системе и связаны с разрядами.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десятичные дроби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записях десятичные дроби чаще всего нужны там, где важна точность до десятых или сотых.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привычны значения с одной-двумя цифрами после запятой. Такая форма записи удобна для сравнения и делает измерения нагляднее.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 для 6 класса, обобщение жизненных примеров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можно представить в виде дроби m/n, где n не равно нулю. Такой вид записи объединяет целые числа, обыкновенные дроби и конечные десятичные дроби.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рациональным относятся, например, 4, −7, 3/5, 0,125 и 2,4. Это удобно, потому что одно и то же число можно записать разными способами в зависимости от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допускает дробную запись без бесконечного непериодического расширения, оно относится к рациональным. Именно поэтому этот класс чисел так часто встречается в вычислениях и измерениях.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к какому виду относится число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записи числа, его знака и возможности представить его в виде дроби.
</a:t>
            </a:r>
            <a:endParaRPr lang="en-US" sz="10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нельзя точно записать в виде дроби m/n. Для них не существует конечной или повторяющейся десятичной записи, поэтому их значение задается приближенно.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числам относятся √2, √3, π и многие другие. Их десятичная запись бесконечна и не образует одного и того же повторяющегося цикла.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особенно важны в геометрии. Они возникают при вычислении диагонали квадрата, длины окружности и других величин, которые не выражаются целым числом или простой дробью.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Вычисляя с иррациональными числами, обычно пользуются приближениями. Это позволяет решать практические задачи, где нужна точность, но полная запись числа слишком длинная.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прямой можно отметить 0, 1, 1/2, 2, −1, −3 и другие числа. Она показывает, какое число лежит между соседними значениями, и делает сравнение наглядным и удобным.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числа располагаются в определенном порядке: слева находятся меньшие, справа — большие. Ноль служит границей между положительными и отрицательными числами и помогает быстро сравнивать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задачах используются разные числа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жизни требуют разных чисел, но между ними нет жесткой границы: одно и то же число может появляться сразу в нескольких ситуациях.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выбирают по удобству записи и точности. Для счета подходят натуральные, для измерений и расчетов — дроби и десятичные дроби.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темы, без 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 числах известно, а что требует внимания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вид числа, его главное свойство и то, на что нужно обращать внимание при работе с ним.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чисел помогают понять, где число удобно использовать: для счета, измерений, сравнения или более точных вычислений.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«Какие числа мы знаем, и что мы о них знаем или не знаем».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составные числа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числа — это натуральные числа, которые делятся только на 1 и на самих себя. К ним относятся 2, 3, 5, 7, 11 и другие числа с ровно двумя делителями.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числа имеют больше двух делителей, поэтому их можно разложить на множители. Примеры: 4, 6, 8, 9, 10. Такое разложение помогает в проверке делимости и вычислениях.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не относят ни к простым, ни к составным. Это важно помнить, чтобы не путать свойства разных натуральных чисел при решении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и технике такая форма записи помогает не ошибиться в длинах, расстояниях и массах, когда числа слишком велики или слишком малы для обычной записи.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7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299 792 458
</a:t>
            </a:r>
            <a:endParaRPr lang="en-US" sz="6778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единиц (SI).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м/с — такова скорость света в вакууме, и именно поэтому для очень больших величин часто используют запись через степени десяти.
</a:t>
            </a:r>
            <a:endParaRPr lang="en-US" sz="1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число по его записи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записи числа определить его вид и выбрать подходящий способ сравнения или вычисления.
</a:t>
            </a:r>
            <a:endParaRPr lang="en-US" sz="10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понимать мир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числа в счете, измерениях, координатах, деньгах и науке. Чтобы правильно использовать их, важно знать вид числа, его запись и свойства, которые не всегда заметны сразу.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2026-05-24T16:29:20Z</dcterms:created>
  <dcterms:modified xsi:type="dcterms:W3CDTF">2026-05-24T16:29:20Z</dcterms:modified>
</cp:coreProperties>
</file>