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и ключевые темы эволюционной теории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эволюционной теории: от античных идей до молекулярной биологии.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формирования эволюционных концепций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 стали временем научных перемен, где традиционные взгляды уступили место гипотезам о изменчивости видов. Роль естественных наук и путешествий способствовала развитию критического восприятия мира живых организмов.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взгляды на происхождение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Греции, включая Аристотеля, считали виды неизменными и вечными, что давало стабильное представление о природе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спонтанного зарождения утверждала возможность возникновения живых существ из неживой материи, что было ключевой концепцией до XVII 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Гесиода, Эмпедокла и Лукреция содержали элементы размышлений о развитии жизни, но оставались философскими, а не научными.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Бюффона в понимание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Жорж-Луи Леклерк Бюффон предположил изменчивость организмов и обсуждал идею единства происхождения, что вызвало научные споры XVIII века.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и начало эволюционного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предложил механизм наследования приобретённых признаков, положив начало систематическому изучению эволюционных процессов.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критические взгляды на постоянство видов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— пионер эволюционной мысли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выдвинул идею постепенного усложнения жизни под влиянием окружающей среды и стремления к прогрессу.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теория наследования приобретённых признаков объясняла изменения организмов через приобретённые в течение жизни свойства.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жирафом демонстрирует, как окружающая среда влияет на форму и функцию через многократное использование определённых органов.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критика теории Ламарка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эксперименты не подтвердили передачу приобретённых признаков наследникам.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не учитывала генетические механизмы, открытые позже, что снижало её объяснительную силу.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Мендель выявил закономерности наследственности, подорвавшие фундамент ламаркизма.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генетика не подтверждает классические примеры Ламарка, отвергая идею прямого наследования изменений приобретаемых в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Кювье о неизменности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Кювье утверждал, что виды созданы совершенными и неизменными, а исчезновение связывал с крупными природными катастрофами.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в поддержку катастрофизма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его теории служили окаменелости, обнаруживавшиеся в слоях, отсутствующие среди современных организмов, что подтверждало смену биологических комплексов.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и катастрофизм в трудах Жоржа Кювье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Лайель и концепция униформизма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Лайель доказал, что геологические процессы сегодняшнего дня происходили в прошлом с такой же скоростью и по тем же законам.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Лайеля создали научную основу для дальнейшего развития эволюционных теорий, в частности идей Дарвина.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о древности Земли позволили переосмыслить временные рамки для эволюционных изменений.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на «Бигль» и наблюдения Дарвина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1831–1836 годов позволило Дарвину собрать уникальные данные о биогеографии и видовом разнообразии, особенно исследований фауны Галапагосских островов.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теории естественного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собранных фактов Дарвин выдвинул концепцию естественного отбора как основного механизма эволюции, запечатлённую в его дневниках и научных заметках.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идей Чарльза Дарвина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постулаты дарвиновской теории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обладают наследственной изменчивостью, позволяющей появляться разнообразным признакам внутри популяций.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возникает из конкуренции за ограниченные ресурсы окружающей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выживанию и размножению наиболее приспособленных особей.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имеют общее происхождение, что объясняет сходство биологических форм.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биологические обзоры,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эволюционной теории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этапы демонстрируют постепенное накопление знаний, смену парадигм и интеграцию биологических дисциплин в единую теорию.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Рассмотренные вехи отражают эволюцию научного понимания жизни, переход от спекулятивных идей к обоснованным теориям, объединённым в современный синтез.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исследования в Малайзии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Уоллес изучал разнообразие тропических видов и выдвинул идеи естественного отбора, не зная о работах Дарвина. Его наблюдения подтверждали ключевые принципы эволюции.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публикация и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Уоллеса Дарвину в 1858 году послужило стимулом для совместного выступления учёных и ускорило признание теории естественного отбора в научном мире.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Альфреда Уоллеса в развитии идей отбора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научного сообщества на дарвинизм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столкнулся с противодействием церкви и креационистов, утверждавших божественное происхождение видов и отвергавших идею естественного отбора.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такие как Томас Гексли, отстаивали дарвинизм, опираясь на эмпирические данные и подчёркивая эволюционные механизмы в природе.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теория получила широкое признание, способствуя активным научным дебатам и появлению многочисленных исследований в области эволюции.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генетики и кризис дарвинизма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Переоткрытие Менделя в 1900 году выявило отсутствие объяснения наследственности в классическом дарвинизме.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естественного отбора не могла описать процессы появления новых признаков и мутаций, что ослабило её позиции.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мутационизма акцентировало внимание на генетических изменениях как источнике эволюционного разнообразия.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популяционной генетики заложило основу для интеграции генетики и дарвинизма в будущем синтетическом подходе.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079" y="1480186"/>
            <a:ext cx="4159892" cy="248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теории Ламарка, Дарвина и синтетической теории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выделены основные отличие трёх эволюционных концепций по ключевым критериям.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объединила сильные стороны классических теорий, объясняя эволюцию комплексно и с учётом генетических механизмов.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учебники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генетики и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как Джулиан Хакслеи выступили за комплексное объединение наследственности и отбора, создавая современный научный фундамент биологии.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Теодосия Добжанского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Добжанский интегрировал популяционную генетику в эволюционную теорию и показал важность генетической вариабельности для адаптации видов.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Рональда Фишера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Фишер развил математические модели эволюции, демонстрируя, как мутации и отбор влияют на генетические изменения популяций.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(СТЭ) и её вклад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и доказательства эволюции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генетический код у всех организмов подтверждает их общее происхождение и свидетельствует о гомологичных молекулярных механизмах.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ключевых генов и белков, таких как цитохром c, указывает на глубокие эволюционные связи между разными видами.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секвенирования и анализа гомологии позволяют чётко определять родственные связи и степень близости между живыми организмами.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обзоры,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эволюционных доказательств в современной науке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 и ископаемые находки играют центральную роль в подтверждении эволюционных моделей.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разных типов данных укрепляет научную базу эволюционной теории и расширяет понимание биологической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Недавние исследования показывают, что гены могут передаваться между видами не только по наследству, что усложняет традиционные эволюционные модели.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эво-девобио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 развития исследует, как генетические изменения влияют на морфогенез и появление новых форм у организмов.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молекулярные филогенетические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секвенирования больших массивов ДНК способствует построению точных эволюционных древ и изучению сложных процессов видообразования.
</a:t>
            </a:r>
            <a:endParaRPr lang="en-US" sz="104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дискуссии и перспективы эволюционной теории
</a:t>
            </a:r>
            <a:endParaRPr lang="en-US" sz="21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8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теория: фундамент биологических наук
</a:t>
            </a:r>
            <a:endParaRPr lang="en-US" sz="3180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объединяет биологические знания, объясняет единообразие и разнообразие жизни, помогает прогнозировать биологические процессы и продолжает стимулировать научный прогресс.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2026-05-10T00:33:07Z</dcterms:created>
  <dcterms:modified xsi:type="dcterms:W3CDTF">2026-05-10T00:33:07Z</dcterms:modified>
</cp:coreProperties>
</file>