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рядом и вокруг нас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такое разнообразие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освоили почти все уголки Земли, потому что условия жизни везде разные. Им нужно добывать пищу, избегать врагов и заботиться о потомстве. Поэтому у каждого вида есть свои полезные особенности.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животные, которые рождают детёнышей и выкармливают их молоком. К ним относятся кошки, собаки, слоны и киты. У многих есть шерсть, помогающая сохранять тепло.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 перьям, клюву и крыльям. Не все из них летают: пингвин отлично плавает, а страус быстро бегает. Все птицы откладывают яйца.
</a:t>
            </a:r>
            <a:endParaRPr lang="en-US" sz="827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1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и дышат жабрами. Они двигаются с помощью плавников и хвоста. Тело многих рыб покрыто чешуёй, которая помогает скользить в воде.
</a:t>
            </a:r>
            <a:endParaRPr lang="en-US" sz="828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1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обычно шесть ног и три части тела. Это муравьи, пчёлы, бабочки, жуки и кузнечики. Многие из них опыляют растения и приносят природе большую пользу.
</a:t>
            </a:r>
            <a:endParaRPr lang="en-US" sz="766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и пресмыкающиеся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тритоны связаны и с водой, и с сушей. Змеи, ящерицы и черепахи имеют сухую кожу и часто живут в тёплых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заботливые родители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для малышей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рождают детёнышей и кормят их молоком. Так малыши быстрее растут и крепнут. Это заботливые родители, которые не оставляют потомство без помощи.
</a:t>
            </a:r>
            <a:endParaRPr lang="en-US" sz="707" dirty="0"/>
          </a:p>
        </p:txBody>
      </p:sp>
      <p:sp>
        <p:nvSpPr>
          <p:cNvPr id="13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суше и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млекопитающих есть наземные животные, например медведи и кошки, а есть морские, такие как дельфины и киты. Все они дышат воздухом.
</a:t>
            </a:r>
            <a:endParaRPr lang="en-US" sz="707" dirty="0"/>
          </a:p>
        </p:txBody>
      </p:sp>
      <p:sp>
        <p:nvSpPr>
          <p:cNvPr id="14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есть шерсть. Она помогает сохранять тепло и защищает тело от холода. Поэтому даже в прохладную погоду им легче чувствовать себя хорошо.
</a:t>
            </a:r>
            <a:endParaRPr lang="en-US" sz="707" dirty="0"/>
          </a:p>
        </p:txBody>
      </p:sp>
      <p:sp>
        <p:nvSpPr>
          <p:cNvPr id="15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помощники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Собаки, кошки, коровы и лошади давно живут рядом с человеком. Они помогают, радуют и требуют заботы. За это мы должны относиться к ним бережно.
</a:t>
            </a:r>
            <a:endParaRPr lang="en-US" sz="707" dirty="0"/>
          </a:p>
        </p:txBody>
      </p:sp>
      <p:sp>
        <p:nvSpPr>
          <p:cNvPr id="16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летуны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тоже относятся к млекопитающим. Они умеют летать, хотя не похожи на птиц. Природа будто решила пошутить и дала им особые крылья.
</a:t>
            </a:r>
            <a:endParaRPr lang="en-US" sz="7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перья, клюв и крылья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птицы 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замечательно плавают, а страусы быстро бегают по земле. Значит, крылья нужны птицам не только для полёта, но и для жизни по-разному.
</a:t>
            </a:r>
            <a:endParaRPr lang="en-US" sz="732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яйца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строят гнёзда, откладывают яйца и высиживают их. Потом родители приносят птенцам корм и защищают их. В птиц есть много терпения и заботы.
</a:t>
            </a:r>
            <a:endParaRPr lang="en-US" sz="732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птицу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перья, клюв и крылья. Эти признаки помогают им летать, согреваться и защищаться от холода. По ним птицу легко отличить от других животных.
</a:t>
            </a:r>
            <a:endParaRPr lang="en-US" sz="732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видят очень далеко и замечают добычу с высоты. Это помогает им искать пищу и следить за опасностью. У каждой птицы свои полезные умения.
</a:t>
            </a:r>
            <a:endParaRPr lang="en-US" sz="732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Пёстрое пернатое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бывают маленькими и большими, яркими и скромными. Воробей, ласточка, сова или журавль выглядят по-разному, но все они остаются настоящими птицами.
</a:t>
            </a:r>
            <a:endParaRPr lang="en-US" sz="7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жители воды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реках, озёрах и морях. Вода — их родной дом, поэтому они умеют быстро двигаться и хорошо чувствуют себя в водной среде.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жабрами, получая кислород из воды. Это важное отличие помогает им жить под водой, где человеку без помощи не хватило бы воздуха.
</a:t>
            </a:r>
            <a:endParaRPr lang="en-US" sz="825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 помогают рыбам плыть, поворачивать и удерживать равновесие. Благодаря такой «водной зарядке» они ловко скользят среди волн и водорослей.
</a:t>
            </a:r>
            <a:endParaRPr lang="en-US" sz="781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 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1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рыб тело покрыто чешуёй. Оно обычно вытянутое и обтекаемое, поэтому вода легче раздвигается, а движение становится быстрым и плавным.
</a:t>
            </a:r>
            <a:endParaRPr lang="en-US" sz="818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рыбам относятся карась, щука, окунь, акула и морской конёк. Морской конёк выглядит необычно, почти как игрушка, но это самая настоящая рыба.
</a:t>
            </a:r>
            <a:endParaRPr lang="en-US" sz="8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маленькие, но очень важные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на Земле очень много. Они встречаются почти везде: в саду, в лесу, на лугу и даже рядом с домом. Без них природа была бы беднее.
</a:t>
            </a:r>
            <a:endParaRPr lang="en-US" sz="707" dirty="0"/>
          </a:p>
        </p:txBody>
      </p:sp>
      <p:sp>
        <p:nvSpPr>
          <p:cNvPr id="13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насекомых шесть ног. Обычно у них ещё есть три части тела: голова, грудь и брюшко. Эти признаки помогают легко отличить насекомых.
</a:t>
            </a:r>
            <a:endParaRPr lang="en-US" sz="707" dirty="0"/>
          </a:p>
        </p:txBody>
      </p:sp>
      <p:sp>
        <p:nvSpPr>
          <p:cNvPr id="14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насекомых есть крылья, поэтому они умеют летать. Бабочка порхает, жук гудит, а пчела быстро перелетает с цветка на цветок.
</a:t>
            </a:r>
            <a:endParaRPr lang="en-US" sz="707" dirty="0"/>
          </a:p>
        </p:txBody>
      </p:sp>
      <p:sp>
        <p:nvSpPr>
          <p:cNvPr id="15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насекомые опыляют растения. Благодаря их работе появляются плоды и семена. Маленькие труженики действительно делают большую и нужную работу.
</a:t>
            </a:r>
            <a:endParaRPr lang="en-US" sz="687" dirty="0"/>
          </a:p>
        </p:txBody>
      </p:sp>
      <p:sp>
        <p:nvSpPr>
          <p:cNvPr id="16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едой для птиц, земноводных и многих зверей. Они очень малы, но без них цепочка жизни в природе была бы нарушена.
</a:t>
            </a:r>
            <a:endParaRPr lang="en-US" sz="7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земноводные и пресмыкающиеся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суша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например лягушки и тритоны, могут жить и в воде, и на суше. Это помогает им находить пищу и укрытие в разных местах.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кожа и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кожа тонкая и помогает дышать в воде или во влажной среде. Поэтому земноводные особенно любят места, где не слишком сухо.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Пресмыкающиеся, такие как змеи, ящерицы и черепахи, имеют сухую кожу. Они часто чувствуют себя лучше в тёплых местах и нередко откладывают яйца.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0813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50813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зайцы, лисы и многие птицы. Здесь много укрытий, поэтому животные умеют прятаться среди деревьев, листьев и кустов.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просторно и ветрено, поэтому животным нужно быстро бегать или зарываться в норы. Суслик и другие степные жители хорошо к этому приспособлены.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жарко и сухо, поэтому животным важно экономить воду и прятаться от солнца. Верблюд умеет долго обходиться без воды и переносить жару.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 живут кошки, собаки, коровы, лошади и козы. Им помогают кормом, теплом и уходом, а они, в свою очередь, приносят пользу и радость.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и в воде живут тюлени, рыбы и многие птицы. Их тело и поведение помогают плавать, нырять, сохранять тепло и находить пищу.
</a:t>
            </a:r>
            <a:endParaRPr lang="en-US" sz="7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двигаются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85396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бегают очень быстро. Так они ловят добычу или спасаются от опасности. Бег помогает им жить в открытых местах и не терять время.
</a:t>
            </a:r>
            <a:endParaRPr lang="en-US" sz="704" dirty="0"/>
          </a:p>
        </p:txBody>
      </p:sp>
      <p:sp>
        <p:nvSpPr>
          <p:cNvPr id="12" name="Text 3"/>
          <p:cNvSpPr txBox="1"/>
          <p:nvPr/>
        </p:nvSpPr>
        <p:spPr>
          <a:xfrm>
            <a:off x="2377499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скачки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 другие прыгающие животные легко преодолевают большие расстояния. Прыжки помогают им двигаться по земле, искать пищу и удирать от врагов.
</a:t>
            </a:r>
            <a:endParaRPr lang="en-US" sz="704" dirty="0"/>
          </a:p>
        </p:txBody>
      </p:sp>
      <p:sp>
        <p:nvSpPr>
          <p:cNvPr id="13" name="Text 4"/>
          <p:cNvSpPr txBox="1"/>
          <p:nvPr/>
        </p:nvSpPr>
        <p:spPr>
          <a:xfrm>
            <a:off x="390104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без ног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ползают без ног, плавно изгибая тело. Такой способ движения позволяет им тихо передвигаться, прятаться в траве и незаметно подбираться к добыче.
</a:t>
            </a:r>
            <a:endParaRPr lang="en-US" sz="704" dirty="0"/>
          </a:p>
        </p:txBody>
      </p:sp>
      <p:sp>
        <p:nvSpPr>
          <p:cNvPr id="14" name="Text 5"/>
          <p:cNvSpPr txBox="1"/>
          <p:nvPr/>
        </p:nvSpPr>
        <p:spPr>
          <a:xfrm>
            <a:off x="5424595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двигаются хвостом и плавниками, словно маленькие подводные лодки. Плавание помогает им искать пищу, скрываться от опасности и жить в водоёмах.
</a:t>
            </a:r>
            <a:endParaRPr lang="en-US" sz="704" dirty="0"/>
          </a:p>
        </p:txBody>
      </p:sp>
      <p:sp>
        <p:nvSpPr>
          <p:cNvPr id="15" name="Text 6"/>
          <p:cNvSpPr txBox="1"/>
          <p:nvPr/>
        </p:nvSpPr>
        <p:spPr>
          <a:xfrm>
            <a:off x="6948147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крылья, чтобы летать, а некоторые могут долго парить в небе. Полёт помогает им искать еду, добираться до гнёзд и видеть мир сверху.
</a:t>
            </a:r>
            <a:endParaRPr lang="en-US" sz="7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питаются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едят растения: траву, листья, семена, плоды. У коровы, зайца и лошади зубы и челюсти помогают пережёвывать такую пищу, а место жизни подсказывает, где искать зелёный обед.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добывают пищу охотой. Волк, лиса и сова используют острые зубы, клюв, когти и быстрые движения, чтобы поймать добычу. Им важно быть ловкими, терпеливыми и внимательными.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могут есть и растительную, и животную пищу. Медведь, например, лакомится ягодами, рыбой и мёдом, а ворона не откажется от зёрнышка или насекомого, если оно попадётся по пути.
</a:t>
            </a:r>
            <a:endParaRPr lang="en-US" sz="8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спасаются от опасности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приёмы помогают животным избегать врагов и выживать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окраска-предупреждение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Веточка, которая умеет прятаться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почти не заметен среди веток, потому что его тело похоже на тонкую сухую веточку. Хищник легко ошибается и проходит мимо, а маленький «фокусник» спокойно замирает и ждёт, когда опасность уйдёт.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«не трогай меня!»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окраска очень заметная, словно громкий сигнал. Она предупреждает врагов: лучше не приближаться. Такой наряд бывает у ядовитых или несъедобных животных и помогает им отпугивать тех, кто мог бы напасть.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Медведица держится рядом с медвежатами и защищает их от опасности. Детёныши учатся у неё искать пищу, держаться вместе и вовремя прятаться, если рядом появляется враг.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птенцов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не оставляют птенцов без помощи: приносят им червячков, семена и другую пищу. Так малыши быстрее растут, крепнут и учатся самостоятельно находить еду.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помогает слабым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живут дружной стаей, поэтому слабым и маленьким членам семьи легче выжить. Взрослые животные охраняют их, делятся добычей и вместе следят за безопасностью.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малыши с первых минут должны полагаться только на себя. Детёныши морских черепах сразу после рождения спешат к воде, потому что рядом им никто не поможет.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пищу, строят жильё и защищаются от врагов. Им нужно уметь прятаться, быстро бегать, плавать или летать, чтобы выжить в лесу, степи или у воды.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помогает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кормит домашних животных, ухаживает за ними и защищает от опасностей. Диким животным он помогает по-другому: бережёт леса, поля и водоёмы, где они живут.
</a:t>
            </a:r>
            <a:endParaRPr lang="en-US" sz="744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привыкли к жизни рядом с людьми. Кошка, собака, корова, лошадь и коза получают корм, воду и заботу, а взамен часто помогают человеку или радуют его.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—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нарушить привычное место жизни, животным становится трудно искать еду и укрытие. Поэтому важно не шуметь в природе, не мусорить и не тревожить животных без нужды.
</a:t>
            </a:r>
            <a:endParaRPr lang="en-US" sz="7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терять среду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 или загрязняют воду, животным становится негде жить и добывать пищу. Из-за этого многие виды сокращаются, а некоторые могут совсем исчезнуть.
</a:t>
            </a:r>
            <a:endParaRPr lang="en-US" sz="783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быстро уничтожают траву, кусты, гнёзда и норы. После беды животным трудно найти укрытие и еду, поэтому особенно важно беречь лес от огня.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от браконьеров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опасно для редких животных, потому что нарушает их жизнь и уменьшает число особей. Для исчезающих видов нужна особая охрана и внимательное отношение людей.
</a:t>
            </a:r>
            <a:endParaRPr lang="en-US" sz="718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всю цепочку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одно животное, другим тоже может стать хуже: кому-то не хватит пищи, а кому-то — помощника в природе. Сохраняя животных, мы сохраняем целый мир.
</a:t>
            </a:r>
            <a:endParaRPr lang="en-US" sz="7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рекорд показывает, насколько удивительно разнообразен мир животных: рядом с гигантами живут крошечные и очень проворные виды.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справочные материалы о синем ките
</a:t>
            </a:r>
            <a:endParaRPr lang="en-US" sz="692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тонн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весить синий кит — самое крупное животное на Земле.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нами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голуби и синицы часто встречаются возле домов и в парках. Они поедают насекомых, ищут семена и помогают природе оставаться живой и шумной, как настоящий маленький оркестр.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муравьи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радуют глаз, а муравьи трудятся почти незаметно. Насекомые помогают растениям опыляться, а ещё становятся пищей для других животных, поэтому их роль в природе очень велика.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 — сосед-охотник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Ёжики выходят на поиски вредителей, особенно ночью. Они поедают насекомых и других мелких животных, поэтому помогают сохранять порядок в саду и на даче.
</a:t>
            </a:r>
            <a:endParaRPr lang="en-US" sz="767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обычные животные заслуживают внимания. Если тихо наблюдать за ними, можно увидеть, как каждый занят своим важным делом: кто-то ищет корм, кто-то прячется, а кто-то летит по делам.
</a:t>
            </a:r>
            <a:endParaRPr lang="en-US" sz="7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886" y="1935525"/>
            <a:ext cx="184388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189" y="3438313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животных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пища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должны питаться, чтобы расти и двигаться. Одни едят растения, другие охотятся, а некоторые выбирают и то, и другое — у каждого свой вкус и свой способ добычи еды.
</a:t>
            </a:r>
            <a:endParaRPr lang="en-US" sz="738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вода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животным не меньше еды. Она помогает жить, расти и сохранять здоровье. Даже тем, кто живёт далеко от рек и озёр, всё равно приходится искать влагу.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дышат, а значит, им необходим воздух. Рыбы берут кислород из воды, а звери, птицы и насекомые используют воздух вокруг себя, чтобы оставаться активными.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растут, чувствуют, двигаются и размножаются. Хотя они очень разные, все вместе они делают природу Земли богатой, красивой и полной удивительных открытий.
</a:t>
            </a:r>
            <a:endParaRPr lang="en-US" sz="745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животному важно прятаться от опасности и находить укрытие. Кто-то строит нору, кто-то полагается на панцирь или быстрые ноги, а кто-то умеет замирать и ждать.
</a:t>
            </a:r>
            <a:endParaRPr lang="en-US" sz="7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 — беречь природу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удивляют нас формами, привычками и способами жизни. Если беречь леса, водоёмы и редкие виды, у всех обитателей Земли будет больше шансов жить спокойно и дружно.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2026-05-26T03:17:34Z</dcterms:created>
  <dcterms:modified xsi:type="dcterms:W3CDTF">2026-05-26T03:17:34Z</dcterms:modified>
</cp:coreProperties>
</file>