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роль и работа мышц в организме человека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движение, поддерживают осанку и защищают внутренние органы.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мышечную систему?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составляют почти половину массы тела подростка и важны для здоровья, спорта и повседневной активности. Понимание их строения и функций помогает избежать травм и поддерживать физическое развитие.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мышц человека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мышцы: двигатель сознания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 костями, эти мышцы позволяют управлять движениями по желанию. Они активны при ходьбе, письме и спорте, обеспечивая способность к произвольным и точным действиям.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ритм жизни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работает автоматически, перекачивая кровь без сознательного контроля. Его особые клетки обеспечивают непрерывное биение сердца, поддерживая кровообращение и жизнь.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мышцы: внутренний порядок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в органах и сосудах, эти мышцы двигаются медленно и непроизвольно. Они регулируют функции пищеварения, кровотока и других систем, адаптируясь к потребностям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мышечной ткани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состоит из многоядерных клеток — волокон длиной до нескольких сантиметров. Они образованы многочисленными миофибриллами, которые отвечают за сокращение.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нервных импульсов происходит изменение структуры волокон, что вызывает их сокращение и расслабление, обеспечивая движение.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Миофибриллы содержат белки актин и миозин, взаимное скольжение которых приводит к сокращению мышечных волокон.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взаимодействию белков мышцы способны быстро реагировать на сигналы и выполнять разнообразные функции в организме.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сокращения мышцы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АТФ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поступлении нервного сигнала в мышечное волокно высвобождаются ионы кальция, активирующие взаимодействие актина и миозина. Использование АТФ обеспечивает энергию для этого процесса.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сокращения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запускает высвобождение кальция, что активирует скольжение белковых филаментов. После сокращения кальций возвращается в депо, завершая фазу сокращения.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масса у подростков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имеют заметно более высокий процент мышечной массы, что отражает влияние тренировок на развитие мышц.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рост мышечной массы у подростков с физической активностью, особенно у мальчиков.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исследование по физическому развитию подростков,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мышцы тела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Бицепс: сила сгибания руки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Бицепс отвечает за сгибание локтя и играет ключевую роль в поднятии предметов. Он заметен при напряжении, что делает его важным для спортивной формы.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Дельтовидная мышца: подвижность плеча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разнообразие движений плечевого сустава, участвуя в подъёмах и вращениях рук. Важна для многих видов спорта и бытовых действий.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Квадрицепс: двигатель ног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мощный мышечный комплекс разгибает и сгибает колено, обеспечивая ходьбу, бег и прыжки. Квадрицепс — основа силы и выносливости ног.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3616" y="1175216"/>
            <a:ext cx="393266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мышц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отличия между скелетными, сердечными и гладкими мышцами по главным характеристикам.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мышц специализирован для выполнения уникальных функций.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движении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соединены с костями сухожилиями и при сокращении перемещают скелет, создавая движения всех частей тела.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позволяет выполнять основные действия: ходить, бегать, прыгать и манипулировать предметами.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мышц обеспечивает точность и плавность движений, важную для деятельности и спорта.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мышц: антагонисты и синергисты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Антагонисты — мышцы, выполняющие противоположные движения, например, бицепс сгибает, трицепс разгибает руку. Это обеспечивает контроль движения.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Синергисты действуют совместно с главной мышцей, поддерживая и усиливая движения, что делает действия гладкими и эффективными.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к мышечным волокнам
</a:t>
            </a:r>
            <a:endParaRPr lang="en-US" sz="249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анатомии человека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специализация миокарда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состоит из уникальных клеток, которые способны непрерывно и ритмично сокращаться без усталости, обеспечивая постоянную работу сердца.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минуту сердце перекачивает около 5 литров крови, поддерживая поступление кислорода и питательных веществ во все органы тела.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особые клетки обладают способностью к автоматическим импульсам, что позволяет сердцу работать независимо от сознания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гладких мышц во внутренних органах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 желудке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желудка медленно сокращаются, помогая перемешивать пищу и продвигать её к кишечнику. Эти движения необходимы для правильного пищеварения и всасывания.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гладких мышц кишечника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гладкие мышцы осуществляют перистальтику — ритмичные сокращения, способствующие продвижению пищи и усвоению веществ, без участия сознания.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сосудов и мочевого пузыря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кровеносных сосудов регулируют их сужение и расширение, поддерживая кровяное давление. Мышцы мочевого пузыря контролируют выведение мочи через нервы автономной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быстрых и медленных мышечных волокон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организме почти равное количество быстрых и медленных волокон способствует сбалансированному развитию силы и выносливости.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волокон определяет склонность к определённым видам спорта: силовым или на выносливость.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спортивной физиологии,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получают энергию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источником энергии мышц являются углеводы, преобразуемые в глюкозу и гликоген, которые при расщеплении выделяют АТФ для сокращения мышц.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обмен веществ и температура тела поддерживаются за счёт преобразования химической энергии в механическую и тепловую.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превращения энергетических запасов необходим кислород, который обеспечивает аэробное дыхание мышц.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дополнительным резервом энергии, особенно при длительной низкоинтенсивной нагрузке, обеспечивая устойчивость к утомлению.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изменения в мышцах при тренировках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мышечной массы и силы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утолщению мышечных волокон, что увеличивает их силу и общий объём массы мышц. Это улучшает способность к выполнению усилий.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выносливости и профилактика травм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кровоснабжение мышц, что способствует лучшему питанию и выведению продуктов обмена. Выносливость растёт, уменьшается риск травм и заболеваний суставов.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037938"/>
            <a:ext cx="4814700" cy="214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мышечные заболевания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заболевания с кратким описанием симптомов для ориентировки и своевременного обращения к врачу.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 этих заболеваний улучшает качество жизни и снижает осложнения.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2020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мышц после нагрузки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физической активности мышцы нуждаются в отдыхе и полноценном белковом питании для восстановления повреждённых волокон и роста мышечной ткани.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Микротравмы — естественный результат тренировки, но чрезмерные нагрузки без отдыха могут привести к повреждениям и снижению работоспособности.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гидратация способствует выведению продуктов обмена и поддерживает обменные процессы, ускоряя восстановление.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здоровья мышц для подростков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мышцы способствуют формированию правильной осанки и поддерживают активную жизнь, что укрепляет физическую и психологическую устойчивость подростка.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мышечного тонуса через регулярные упражнения и питание важно для гармоничного роста и общего самочувствия в период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мышц в жизни и здоровье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обеспечивает движение, поддерживает обмен веществ и защищает органы. Здоровье мышц — основа активной и полноценной жизни подростка, требующая осознанного ухода и развития.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2026-05-08T23:18:32Z</dcterms:created>
  <dcterms:modified xsi:type="dcterms:W3CDTF">2026-05-08T23:18:32Z</dcterms:modified>
</cp:coreProperties>
</file>