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/ any: ключевые правила для 5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выбирать some, а когда any.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some и any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 количестве без точного числа, задавать вопросы, отрицать факт и вежливо предлагать что-то собеседнику. Они часто встречаются в учебных фразах и коротких диалогах, поэтому важно быстро научиться их различать.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some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или несколько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часто переводится как «несколько» или «немного». Оно помогает назвать предметы без точного числа и звучит естественно в обычных утвердительных предложениях.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неисчисляемыми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подходит и для неисчисляемых существительных: some milk, some water, some time. В таких случаях речь идёт не о штуках, а о некотором количестве.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множественным числом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употребляется с исчисляемыми существительными во множественном числе: some apples, some pencils, some friends. Оно показывает, что предметов несколько, но точное число не уточняется.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утверждение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утверждениях some чаще сообщает, что предмет есть, но говорящий не считает нужным называть точное число. Так фраза звучит спокойно и естественно.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any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наличии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any помогает спросить, есть ли что-то вообще: any books, any juice, any homework. Слово часто передаёт смысл «какой-нибудь» или «сколько-нибудь».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«любой»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any употребляется в утвердительных предложениях со значением «любой»: Any student can join the game. Здесь слово не связано ни с вопросом, ни с отрицанием.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отсутствие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any показывает, что предмета нет: I don’t have any money. Так сразу понятно, что речь идёт об отсутствии количества или вещи.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47408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удобно использовать, когда говорящий не выбирает один конкретный предмет, а спрашивает, отрицает или разрешает подойти любой вариант из возможных.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076607"/>
            <a:ext cx="4176900" cy="1572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и any: главное сравнение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основное значение и типичные случаи употребления.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 — тип предложения: some чаще в утверждениях, any чаще в вопросах и отрицаниях, а any может означать «любой».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some/any в английском языке для 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и неисчисляемые существительные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существительные обозначают предметы, которые можно пересчитать по одному: book, apple, friend, pencil. С ними удобно использовать some и any во множественном числе.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some apples, any books, some water, any milk. Эти сочетания помогают видеть, что форма слова зависит не только от смысла, но и от типа существительного.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считают по количеству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обычно не считают поштучно: water, milk, rice, bread, sugar. Для них some и any показывают не число, а количество в целом.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понять разницу между исчисляемыми и неисчисляемыми словами, легче выбрать нужное местоимение и не путаться в простых школьных фразах про еду, вещи и задания.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some или any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 тип предложения и смысл слова.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some встречается в вопросах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часто появляется в просьбах, когда нужно звучать вежливо: Can I have some paper? Здесь говорящий не просто спрашивает, а мягко просит дать предмет.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ответа «да»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some ставят в вопросе, если человек ожидает положительный ответ: Would you like some tea? Предмет уже как будто предполагается, поэтому вопрос звучит мягче.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some может показывать готовность помочь или предложить что-то: May I have some help? Такая форма звучит дружелюбно и уместно в разговоре.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some и any встречаются чаще всего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типичные случаи употребления, а не точный подсчёт из корпуса текстов.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определяется ролью предложения: some тянется к утверждениям и вежливым фразам, any — к вопросам и отрицаниям.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правил употребления some/any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со значением «любой»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каждый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утверждениях any означает, что ограничений нет и подойдёт любой выбор: Any student can answer. Смысл здесь не вопросительный, а разрешающий или обобщающий.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связи с отрицанием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помнить, что такое any не связано с отрицанием. В фразах вроде Any day is good for a trip слово просто показывает свободу выбора.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any стоит в обычном утверждении, сначала проверьте смысл всей фразы. Когда речь идёт о любом варианте, перевод будет ближе к слову «любой».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вместо some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утвердительном предложении ученики иногда ставят any по привычке из вопроса. Правильно: I have some friends, а не I have any friends, потому что речь идёт о наличии.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в вопросе с просьбой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звучит как вежливая просьба или предложение, обычно выбирают some. Фраза Do you want some tea? правильная, потому что она предлагает, а не спрашивает о наличии.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 отрицании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not чаще нужен any, а не some. Поэтому правильно говорить I don’t have any water. В отрицании any подчёркивает отсутствие предмета или количества.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типам предложений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предложения помогает быстро выбрать нужное слово и не путать some с any в коротких английских фразах.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предложения подсказывает выбор почти сразу: some чаще в сообщении и вежливом предложении, any — в вопросе и отрицании.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some / any из школьного курса английского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и any с неисчисляемыми словами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не называют по одному предмету, поэтому рядом с ними важно выбирать подходящее слово. Так говорят some water, any milk, some bread или any homework.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в сообщении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говорящий сообщает, что что-то есть, чаще подходит some: some advice, some tea, some time. Слово показывает неопределённое, но реальное количество.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количестве в целом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сочетаниях речь идёт не о штуках, а о порции, объёме или общем количестве. Это помогает описывать еду, напитки, информацию, время и домашние задания.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47408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в вопросе и отрицании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спросить о наличии или сказать об отсутствии, используется any: any milk, any homework. Оно удобно для коротких и понятных фраз о неисчисляемых вещах.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и any в разных видах предложений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перевод, а типичную языковую ситуацию: какое слово лучше звучит в каждом виде фразы.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связано с сообщением и вежливостью, any — с вопросом и отрицанием. Поэтому важно сначала определить цель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some и any в английских предложениях.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со 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at any time и any longer часто встречаются в речи и текстах. Их лучше запоминать целиком, потому что смысл зависит от готовой фразы, а не от отдельного перевода каждого слова.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людях и вещах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anybody и anything помогают говорить о человеке или предмете без уточнения. Они встречаются в вопросах, отрицаниях и общих высказываниях, поэтому их нужно узнавать сразу.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Anywhere означает «где угодно» или «куда угодно». Такое употребление особенно удобно в коротких фразах, где важно показать свободу выбора места без дополнительных слов.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more и any longer часто переводятся не по словам, а по смыслу всей фразы. Важно видеть их как устойчивые конструкции, чтобы не ошибаться при чтении и переводе.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any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школьных ситуаций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сообщает о наличии задания, подходит some: I have some homework. Здесь слово показывает, что задание есть, но его точное количество не уточняется.
</a:t>
            </a:r>
            <a:endParaRPr lang="en-US" sz="1378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предложить помощь, естественно звучит some: Would you like some help? Это делает фразу доброжелательной и показывает, что помощь уже предполагается.
</a:t>
            </a:r>
            <a:endParaRPr lang="en-US" sz="1387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наличии чего-то обычно строятся с any: Do you have any homework? Такая форма помогает быстро спросить, есть ли задание или предмет вообще.
</a:t>
            </a:r>
            <a:endParaRPr lang="en-US" sz="1482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разговорах о еде, напитках и тетрадях some и any помогают строить короткие и понятные реплики: some tea, any snacks, some paper, any questions.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выбор some или any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основана на типе предложения и значении существительного.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9455" y="3126302"/>
            <a:ext cx="4010473" cy="16135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с some и any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Would you like some cake? звучит мягко и дружелюбно. Some здесь подходит, потому что это не вопрос о наличии, а предложение попробовать угощение.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сомнений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Yes, please показывает, что предложение принято. Такой ответ часто встречается после some, когда говорящий предлагает еду, напиток или помощь.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наличии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диалога Do you have any questions? слово any помогает спросить, есть ли вопросы вообще. В отрицательном ответе any повторяется по правилу.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помогают быстро выбрать форму: some для утверждения и вежливости, any для вопроса и отрицания.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удобнее всего через два главных случая: some сообщает о наличии, any спрашивает или отрицает. Это помогает избежать ошибок в коротких фразах.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some / any.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выбираем some и any уверенно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легко увидеть, что some и any зависят от типа предложения и смысла фразы. Если правило помнить по шагам, короткие английские предложения будут звучать правильно и естественно.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2026-05-30T10:18:04Z</dcterms:created>
  <dcterms:modified xsi:type="dcterms:W3CDTF">2026-05-30T10:18:04Z</dcterms:modified>
</cp:coreProperties>
</file>